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4" r:id="rId2"/>
    <p:sldId id="303" r:id="rId3"/>
    <p:sldId id="302" r:id="rId4"/>
    <p:sldId id="301" r:id="rId5"/>
    <p:sldId id="300" r:id="rId6"/>
    <p:sldId id="29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-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不修自性成福報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一、不修自性成福報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各人都有宗教信仰，可是最重要修自性之道，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否則就變成福報，福報是輪迴的善因。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善報，若是沒有皈依自性，只是輪迴的福報而已。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005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不修自性成福報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二、自性開悟是功德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自性的開悟才是功德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，功德才能讓你回天，福報只是輪迴，得好的報應而已，所以求道的重要就在此。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你回天要到達目的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，你就要行這條路，你要回理天，你要行天道。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4782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不修自性成福報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三、拜拜只能去氣界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你要去氣界，你就去拜拜好了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，拜神及植福善，福報有幾百年果位給你享，這還在氣界裡面，等到你享完果位，你還是要求一指，看你要輪迴幾世再求道。</a:t>
            </a:r>
          </a:p>
        </p:txBody>
      </p:sp>
    </p:spTree>
    <p:extLst>
      <p:ext uri="{BB962C8B-B14F-4D97-AF65-F5344CB8AC3E}">
        <p14:creationId xmlns:p14="http://schemas.microsoft.com/office/powerpoint/2010/main" val="299353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不修自性成福報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四、道是回天不二法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不如現在就求，免得你還要去輪迴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，最後還是要求道，多跑幾趟做什麼呢？早點了結，早點回天吧！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而天道達於理天，就是一條不二之路。</a:t>
            </a:r>
          </a:p>
        </p:txBody>
      </p:sp>
    </p:spTree>
    <p:extLst>
      <p:ext uri="{BB962C8B-B14F-4D97-AF65-F5344CB8AC3E}">
        <p14:creationId xmlns:p14="http://schemas.microsoft.com/office/powerpoint/2010/main" val="779685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不修自性成福報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五、人人都要來求道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自古以來，從古至今，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以前說天子至庶人，都要修身為本，現在是上至總統，下至平民百姓也要修道，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國君有君德，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平民百姓有平民百姓的德行，才能頂天立地，以前的道理用到現在，以前天子現在叫總統，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可是修道是不變的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，根本是不變的，道從古至今是不變的，人要修到圓滿回去，返本復古，恢復本性。</a:t>
            </a:r>
          </a:p>
        </p:txBody>
      </p:sp>
    </p:spTree>
    <p:extLst>
      <p:ext uri="{BB962C8B-B14F-4D97-AF65-F5344CB8AC3E}">
        <p14:creationId xmlns:p14="http://schemas.microsoft.com/office/powerpoint/2010/main" val="2683759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不修自性成福報 </a:t>
            </a:r>
            <a:r>
              <a:rPr lang="zh-TW" altLang="en-US" sz="38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六、明師指點你歸路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看到徒兒迷昧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，為師只能強顏歡笑。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徒兒入道場什麼都不懂，若是不求道，機緣就錯失了，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好比走路時，佛與你擦身而過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，你也不知道，不識眞人在面前，明師指點你歸路，你機緣錯失，就是被自已業障障住，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所以機緣一次一次的失去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，有的人參加幾次的法會才求道，這就是根基，業障撥一旁他才能夠開悟。</a:t>
            </a:r>
          </a:p>
        </p:txBody>
      </p:sp>
    </p:spTree>
    <p:extLst>
      <p:ext uri="{BB962C8B-B14F-4D97-AF65-F5344CB8AC3E}">
        <p14:creationId xmlns:p14="http://schemas.microsoft.com/office/powerpoint/2010/main" val="185674697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447</TotalTime>
  <Words>440</Words>
  <Application>Microsoft Office PowerPoint</Application>
  <PresentationFormat>如螢幕大小 (16:9)</PresentationFormat>
  <Paragraphs>31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不修自性成福報 悟見講</vt:lpstr>
      <vt:lpstr>不修自性成福報 悟見講</vt:lpstr>
      <vt:lpstr>不修自性成福報 悟見講</vt:lpstr>
      <vt:lpstr>不修自性成福報 悟見講</vt:lpstr>
      <vt:lpstr>不修自性成福報 悟見講</vt:lpstr>
      <vt:lpstr>不修自性成福報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173</cp:revision>
  <dcterms:created xsi:type="dcterms:W3CDTF">2014-02-15T05:50:45Z</dcterms:created>
  <dcterms:modified xsi:type="dcterms:W3CDTF">2024-03-14T00:51:49Z</dcterms:modified>
</cp:coreProperties>
</file>