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884" y="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靈妙通才算修道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一、三期末儒教收圓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你們靈妙通了嗎？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，那你們修什麼道？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你的歲數大，你 是外省人，這幾年修得有什麼進步？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修煉修煉，修煉火候，火候充足了嗎？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，德性充足了嗎？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什麼都沒有，這不是白修了嗎？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你們修道修一年得有一年的進步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，我們得看進步在什麼地方？自己要檢討自己。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239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靈妙通才算修道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二、效法聖賢仙佛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活沸老師說：「濫竽充數」。這可不行喔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，仙佛批的訓語「效法聖賢仙佛」效法了沒有？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為何叫你們效法？仙佛批的訓語，大部份裡面全有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、參悟研究、效天法地、 效法聖賢仙佛，是不是有這幾個字？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你們效天呢？法地呢？</a:t>
            </a:r>
            <a:b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797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靈妙通才算修道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三、你效法那位仙佛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問問你們參悟了嗎？研究了嗎？剛才我說的，你效法那位聖賢仙佛？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自己得要找一個，我自己立的志向，要效法孔老夫子，所以我所說的話，全離不開孔老夫子。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關於佛經我只是體驗，為什麼呢？因為老母有命，三期末劫年，儒教大收圓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，頭五十年的訓語是這麼說的，我年年都體驗了，到現在我看出來了「儒教收圓」</a:t>
            </a:r>
            <a:b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b="1" dirty="0"/>
            </a:br>
            <a:endParaRPr lang="zh-TW" altLang="en-US" sz="3600" dirty="0"/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527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靈妙通才算修道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種宗教在打架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你們看，現在世界 上有五大宗教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：儒、釋、道、耶、回，回教是救世救人，天主教也是救人，佛教也是救世救人。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現在他們在打架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指中東回教和基督教之爭。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像伊朗、伊拉克、以色列、你們看看他們，教跟教打戰。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529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靈妙通才算修道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五、各教宗旨都一樣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 道之宗旨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化天下為一家，化世界為大同。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各教的宗旨都一樣，可是 為自己的國家社會，他們打戰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這樣能人同嗎？連傳教者，信教者，他們全都不能和睦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。我們普通不信教的，不信道的，那不是 更不能和睦了嗎？這樣下去什麼時候，才能世界大同？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563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靈妙通才算修道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六、儒家各教不反對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老母說過三期末劫年！儒教收圓。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「儒教」這些年來我都考察了，回教也好；耶 穌教也好，佛教也好。孔老夫子所說的網常倫理，五倫八德，有人反 對嗎？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你信天主教也可這麼做，你信佛教也可這麼做。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現在世界研究人生哲學的，把孔老夫子請去了。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5186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95486"/>
            <a:ext cx="648072" cy="47525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靈妙通才算修道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七、儒家是哲學中心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外國雜誌上登載，科學研究不斷的進步，人生哲學沒有進步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。想要世界永久和平，杜魯門總 統說：「一定要實行中國孔孟、老子的人生哲學。」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現在全世界以孔孟老子為哲學的鼻祖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，你們念書上大學的人，會說外國話，但是也沒有人說你們是「好人」</a:t>
            </a:r>
          </a:p>
          <a:p>
            <a:endParaRPr lang="zh-TW" altLang="en-US" sz="3600" dirty="0"/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983560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114</TotalTime>
  <Words>600</Words>
  <Application>Microsoft Office PowerPoint</Application>
  <PresentationFormat>如螢幕大小 (16:9)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標楷體</vt:lpstr>
      <vt:lpstr>Arial</vt:lpstr>
      <vt:lpstr>Franklin Gothic Book</vt:lpstr>
      <vt:lpstr>Wingdings 2</vt:lpstr>
      <vt:lpstr>科技</vt:lpstr>
      <vt:lpstr>靈妙通才算修道 悟見講</vt:lpstr>
      <vt:lpstr>靈妙通才算修道 悟見講</vt:lpstr>
      <vt:lpstr>靈妙通才算修道 悟見講</vt:lpstr>
      <vt:lpstr>靈妙通才算修道 悟見講</vt:lpstr>
      <vt:lpstr>靈妙通才算修道 悟見講</vt:lpstr>
      <vt:lpstr>靈妙通才算修道 悟見講</vt:lpstr>
      <vt:lpstr>靈妙通才算修道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49</cp:revision>
  <dcterms:created xsi:type="dcterms:W3CDTF">2014-02-15T05:50:45Z</dcterms:created>
  <dcterms:modified xsi:type="dcterms:W3CDTF">2024-03-12T02:47:17Z</dcterms:modified>
</cp:coreProperties>
</file>