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36" r:id="rId2"/>
    <p:sldId id="338" r:id="rId3"/>
    <p:sldId id="340" r:id="rId4"/>
    <p:sldId id="339" r:id="rId5"/>
    <p:sldId id="337" r:id="rId6"/>
    <p:sldId id="341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真言告徒眾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一、一指超脫步無極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背葫蘆破扇提      天涯海角為徒弟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施妙法有緣啟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一指超脫步無極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徒會師師會徒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師徒緣份永相續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千萬里山河覆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難阻師心思徒弟</a:t>
            </a:r>
          </a:p>
          <a:p>
            <a:pPr algn="l"/>
            <a:endParaRPr lang="zh-TW" altLang="en-US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濟公真言告徒眾 </a:t>
            </a:r>
            <a:r>
              <a:rPr lang="zh-TW" altLang="en-US" sz="360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立志與聖賢者齊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緣份握佳期赴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立志與聖賢者齊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爾肩上使命重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開來繼往眾生啟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真修道內自省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真功實善立功績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師喚徒一聲聲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徒弟徒弟莫放棄</a:t>
            </a:r>
          </a:p>
          <a:p>
            <a:pPr algn="l"/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濟公真言告徒眾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認真學道更積極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千里遠為徒弟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腳破血流不怨你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只因為徒弟你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永遠存在師心底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任光陰過仍快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此心綿綿不止息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好徒弟真立志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認真學道更積極</a:t>
            </a: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濟公真言告徒眾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真道真修不負你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凡事裡莫匡住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五行牢籠當去離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此末後驗真道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不考難試爾根基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此末後驗真志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不驗豈能入聖域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好賢徒明真道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真道真修不負你</a:t>
            </a:r>
          </a:p>
          <a:p>
            <a:pPr algn="l"/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012102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濟公真言告徒眾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開創固本用心力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好賢徒莫計較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兄弟姊妹互提攜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好賢徒互助道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開創固本用心力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眾志成戮力進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不怕真心永配兮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此一番真言告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衷心慈腸叮嚀語</a:t>
            </a:r>
          </a:p>
        </p:txBody>
      </p:sp>
    </p:spTree>
    <p:extLst>
      <p:ext uri="{BB962C8B-B14F-4D97-AF65-F5344CB8AC3E}">
        <p14:creationId xmlns:p14="http://schemas.microsoft.com/office/powerpoint/2010/main" val="3613523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濟公真言告徒眾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快了愿力還業力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趁此時速修道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快了愿力還業力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趁此時行功立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無常快速難躲移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趁此時速修辦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斷除煩惱六根息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趁此時大愿力 </a:t>
            </a:r>
          </a:p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 成仙作佛屬於你</a:t>
            </a:r>
          </a:p>
        </p:txBody>
      </p:sp>
    </p:spTree>
    <p:extLst>
      <p:ext uri="{BB962C8B-B14F-4D97-AF65-F5344CB8AC3E}">
        <p14:creationId xmlns:p14="http://schemas.microsoft.com/office/powerpoint/2010/main" val="330379560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3016</TotalTime>
  <Words>396</Words>
  <Application>Microsoft Office PowerPoint</Application>
  <PresentationFormat>如螢幕大小 (16:9)</PresentationFormat>
  <Paragraphs>65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濟公真言告徒眾 悟見講</vt:lpstr>
      <vt:lpstr>濟公真言告徒眾 悟見講</vt:lpstr>
      <vt:lpstr>濟公真言告徒眾 悟見講</vt:lpstr>
      <vt:lpstr>濟公真言告徒眾 悟見講</vt:lpstr>
      <vt:lpstr>濟公真言告徒眾 悟見講</vt:lpstr>
      <vt:lpstr>濟公真言告徒眾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703</cp:revision>
  <dcterms:created xsi:type="dcterms:W3CDTF">2014-02-15T05:50:45Z</dcterms:created>
  <dcterms:modified xsi:type="dcterms:W3CDTF">2024-03-11T01:36:27Z</dcterms:modified>
  <cp:contentStatus/>
</cp:coreProperties>
</file>