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96" r:id="rId2"/>
    <p:sldId id="301" r:id="rId3"/>
    <p:sldId id="302" r:id="rId4"/>
    <p:sldId id="303" r:id="rId5"/>
    <p:sldId id="304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1" autoAdjust="0"/>
    <p:restoredTop sz="92593" autoAdjust="0"/>
  </p:normalViewPr>
  <p:slideViewPr>
    <p:cSldViewPr>
      <p:cViewPr varScale="1">
        <p:scale>
          <a:sx n="76" d="100"/>
          <a:sy n="76" d="100"/>
        </p:scale>
        <p:origin x="996" y="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34D03-0A63-4096-820C-321FF6279DAE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98CE2-040A-4D2A-90ED-1A077AD539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0045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95486"/>
            <a:ext cx="648072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我們成道大障礙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08912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各人創各人聖業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人家說你不好，你就不高興。貪、嗔、痴為三毒。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嗔念一起 即與地獄相合。所以修道人相、我相、偏見、私心、自專、自是不去掉，就是我們成道的大障礙。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希望大家好好檢討，誤己事小。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假如當壇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主、講師的說錯話，把人家考倒了，那個罪可大了，講了半天反而 把人害了。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2392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95486"/>
            <a:ext cx="648072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我們成道大障礙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08912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二、仙佛道場不騙人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我們道場中不管變化如何，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誰反道敗德，誰不盡心了，仙佛是假的！道場騙人。問問你自己的良心。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我今天在這兒，來台灣三十三年 ，我騙你什麼？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我的話害你嗎？仙佛的訓文裡害人了嗎？六祖壇經不 是說：「心真一切真，心假一切假。」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6644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95486"/>
            <a:ext cx="648072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我們成道大障礙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08912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三、修道要始終如一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我們修道要始終如一，才能了愿。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剛才我說，你父母的人情債，你什麼時候才能報完？我們修道立 功：五德就是報答父母的恩德。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一子成道，九玄七祖昇天，可以救父毋出苦！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所以我們修道要鞠躬盡瘁，死而後已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5336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95486"/>
            <a:ext cx="648072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我們成道大障礙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08912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四、受苦越多成果大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諸葛亮二十七歲被劉 備請出來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，他也沒有父母，一心為國為民計劃，把國家治好，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沒想到半途劉備死了，託孤給他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，他鞠躬盡瘁死而後已，而今留名千古。所以說：「受苦越多，成果越大。」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1769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95486"/>
            <a:ext cx="648072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我們成道大障礙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08912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五、破除自己人我相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整天只講究吃好的，穿好的，還想成佛？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你看我們修道吃飯，桌上一大桌菜。考察觀世令菩薩吃飯，有 一大桌菜嗎？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釋迦牟尼佛向大家化緣，化緣就是要飯。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我們要知道老天不負人，修道要修心，「人我相」要破除。問問自己「人我相」破除了嗎？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739478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1593</TotalTime>
  <Words>474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我們成道大障礙 悟見講</vt:lpstr>
      <vt:lpstr>我們成道大障礙 悟見講</vt:lpstr>
      <vt:lpstr>我們成道大障礙 悟見講</vt:lpstr>
      <vt:lpstr>我們成道大障礙 悟見講</vt:lpstr>
      <vt:lpstr>我們成道大障礙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292</cp:revision>
  <dcterms:created xsi:type="dcterms:W3CDTF">2014-02-15T05:50:45Z</dcterms:created>
  <dcterms:modified xsi:type="dcterms:W3CDTF">2024-03-06T12:14:42Z</dcterms:modified>
</cp:coreProperties>
</file>