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9" r:id="rId2"/>
    <p:sldId id="300" r:id="rId3"/>
    <p:sldId id="301" r:id="rId4"/>
    <p:sldId id="302" r:id="rId5"/>
    <p:sldId id="30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76" d="100"/>
          <a:sy n="76" d="100"/>
        </p:scale>
        <p:origin x="468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天時天運道劫降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一、天時天運道劫降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日本廣島我上次去看過，在五分鐘內二十萬人口全被消滅了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。那塊地三年不長草，這是人人確知的。三期末劫花草樹木，一概不留。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頭五十年那有原子彈呢？連個飛機、炸彈的名目都沒有。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我們現在得了天道，得明白天理、天時、天運。我說這個你們在形象中找不出來。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239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天時天運道劫降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二、萬教歸一歸於道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將來全世界要說中國話，你們信不信？從那兒信？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一定要有根據 ，頭五十年仙佛就說過了，將來「萬教歸一」，歸於這個「道」。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一道同風，世界才能大同。三期末劫年過去，萬物全都遭劫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，人十分之中要死去七分。仙佛說了，報紙也有登。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4338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天時天運道劫降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三、修道說空話不行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我修道到現在多少年了，不管講什麼我都有根據。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或是報紙上刊載，或是仙佛的訓語，我沒有說空話，我們修道說空話不行。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將來原子彈爆炸，美國兩億二千萬，死一億六千萬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；俄國兩億五千萬，死一億四千萬，跟仙佛所講的，十分之 中要死七分不是一樣嗎？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438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天時天運道劫降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四、罡風劫一定會來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有人問我準確嗎？日期準不準確，我不敢說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，但是有知識的人全都知道，第三次大戰「原子彈」一定爆發，這個你們知道吧！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知道那是免不了的，人類造了原子彈，就一定會爆炸。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老天說過罡風劫掃世，花草樹木一概不留，還不是指這個原子彈。現在核子彈比原子彈還厲害。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2666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天時天運道劫降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五、罡風劫一定會來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「人道」無形無象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，你自己的靈性看到了沒有？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你們沒有看見自己的靈性，所以佛說：「不可說」 ，「虛靈不昧」。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靈性有，但是看不見，雖然看不見，卻是有！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你說有也不對，沒有也不對，是在「有」、「無」之間，所以得道為不二法門。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99159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114</TotalTime>
  <Words>493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標楷體</vt:lpstr>
      <vt:lpstr>Arial</vt:lpstr>
      <vt:lpstr>Franklin Gothic Book</vt:lpstr>
      <vt:lpstr>Wingdings 2</vt:lpstr>
      <vt:lpstr>科技</vt:lpstr>
      <vt:lpstr>天時天運道劫降 悟見講</vt:lpstr>
      <vt:lpstr>天時天運道劫降 悟見講</vt:lpstr>
      <vt:lpstr>天時天運道劫降 悟見講</vt:lpstr>
      <vt:lpstr>天時天運道劫降 悟見講</vt:lpstr>
      <vt:lpstr>天時天運道劫降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48</cp:revision>
  <dcterms:created xsi:type="dcterms:W3CDTF">2014-02-15T05:50:45Z</dcterms:created>
  <dcterms:modified xsi:type="dcterms:W3CDTF">2024-03-06T11:43:06Z</dcterms:modified>
</cp:coreProperties>
</file>