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9" r:id="rId2"/>
    <p:sldId id="296" r:id="rId3"/>
    <p:sldId id="305" r:id="rId4"/>
    <p:sldId id="306" r:id="rId5"/>
    <p:sldId id="307" r:id="rId6"/>
    <p:sldId id="31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1" autoAdjust="0"/>
    <p:restoredTop sz="92593" autoAdjust="0"/>
  </p:normalViewPr>
  <p:slideViewPr>
    <p:cSldViewPr>
      <p:cViewPr varScale="1">
        <p:scale>
          <a:sx n="76" d="100"/>
          <a:sy n="76" d="100"/>
        </p:scale>
        <p:origin x="99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34D03-0A63-4096-820C-321FF6279DAE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98CE2-040A-4D2A-90ED-1A077AD53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004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95486"/>
            <a:ext cx="504056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蓋棺論定談成道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一、蓋棺論定談成道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例如：我是壇主，我有好幾位後學，這是我的功德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。這樣好了，有功德了，那是你的錯誤。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你看歷代聖賢仙佛那個說他有功德的？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仙佛曾經說過 ：午時成道巳時墜，不到蓋棺論定，不能算成道！所以我們立愿要始終如一。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2904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蓋棺論定談成道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二、受指點回天交命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今天我們得道了，遇上這個好機會，就需要修性了命。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上次我發一本訓！修道要知自己的使命，你們忘了嗎？我們是奉天命而來治世，很久沒有回去交命，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所以我們要受明師指點，知道我們的靈性奉天命而來，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現在我立的愿就是我的使命。記得點傳師點道時，不是說「 愿不能了難把鄉還」。你這愿不了，你就回不去了。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2392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蓋棺論定談成道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三、講的是教不是道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平常的研究班，講道講完就走了。講的是教，那不是道。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大家要知道，我們受一指點 ，這個叫「得道」，我們的「愿」就是我們的使命。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我們得明師一指點，我們醒悟了，就發這心愿，立志修道辦道。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你修道辦道捨己救人了嗎？現在你自己捨了沒有？你救了人沒有？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265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蓋棺論定談成道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四、得道要看重自己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我們當初奉老母命降世，我們的使命在我們自己的身上，你不能把自己看輕。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現在大道已經普遍全世界了。假如我們為辦道救人，明天就死了，死就是了愿了。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可是現在對道不盡心了，話給忘掉了，使命也給忘掉了，明天死了， 那就成不了。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因為你這個心已經變了，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b="1" dirty="0"/>
            </a:br>
            <a:endParaRPr lang="zh-TW" altLang="en-US" sz="3600" dirty="0"/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4368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蓋棺論定談成道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五、為辦道死就成道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好比你我都是上前線為國盡忠，死了，一定入忠烈祠，就是為國犧牲了。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又如一個大軍官退休了，活到八十歲，死在家裡頭，你這個死就不是為國死的，是你自己死的，不能入忠烈祠。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我們修道也是一樣，你沒有辦道，你為你自己騎摩托車為賺錢死了，那還能算「了愿」嗎？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如果你那天晚上是為了要去辦道而死的，保險你能成道。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863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蓋棺論定談成道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六、修道不能忘根本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你帶著肉體立了愿，我們現在不能忘掉。飲水思源，不能忘根本！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你的引保師你忘掉了嗎？沒有引保師，我們今天不能來這兒， 我們得特別感激引保師那份恩德，這是沾到天恩師德。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我們不能有一點功德就滿足了。聖人說：「不進則退」。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我們只有終生努力前進，絕不能「苟且偷生」，如果有一點自私自利的心，那就 偏差了。聖賢仙佛那有自私自利的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471216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1602</TotalTime>
  <Words>682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蓋棺論定談成道 悟見講</vt:lpstr>
      <vt:lpstr>蓋棺論定談成道 悟見講</vt:lpstr>
      <vt:lpstr>蓋棺論定談成道 悟見講</vt:lpstr>
      <vt:lpstr>蓋棺論定談成道 悟見講</vt:lpstr>
      <vt:lpstr>蓋棺論定談成道 悟見講</vt:lpstr>
      <vt:lpstr>蓋棺論定談成道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287</cp:revision>
  <dcterms:created xsi:type="dcterms:W3CDTF">2014-02-15T05:50:45Z</dcterms:created>
  <dcterms:modified xsi:type="dcterms:W3CDTF">2024-03-04T02:07:07Z</dcterms:modified>
</cp:coreProperties>
</file>