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0" r:id="rId3"/>
    <p:sldId id="301" r:id="rId4"/>
    <p:sldId id="302" r:id="rId5"/>
    <p:sldId id="303" r:id="rId6"/>
    <p:sldId id="304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10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當初聖人念何經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一、當初聖人念何經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我拜釋迦牟尼佛，釋迦牟尼佛拜什麼？你得找根本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。我們現在念佛經，佛經是釋迦牟尼佛說的話，當初聖人念什麼？我們一定要了解這個道理。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我們得的是三教聖人的真傳，考察聖賢仙佛，看看三教經典，沒有 打坐唸經的，也沒有唸佛號的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，更沒有像現在唸南無阿彌陀佛，希望阿彌陀佛接我們上西天的。我們念阿彌陀佛，那阿彌陀佛當初念什麼？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35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當初聖人念何經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二、一指點見性成佛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所以現在我們得的是上乘大法，直指人心，見性成佛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，達摩 祖師來到中國所傳的就是「直指人心」、「見性成佛」、「不立文字 」、「一步直超」的上乘大法。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你聽說過六祖惠能唸過經、打過坐嗎 ？但他一樣成佛祖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，所以我們得的是一脈相傳的道統。參禪打坐好不好？那是中乘法，修來世福，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76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當初聖人念何經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三、打坐絕不能成佛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我們要明暸，為什麼這個月來，我儘給你們講 這個。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我二十六歲就參禪打坐，運周天轉法輪，抽坎填離。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現在你們台灣人有打坐的，尼姑、和尚、道士也有打坐的，你聽說那個成道了？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台灣近幾百年來你看有成道的嗎？也有，能修得一塵不染，結果成氣天仙。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576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當初聖人念何經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四、假祖師叫人打坐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現在有人說老師又出世了，十九代祖來辦收圓了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，說老師來倒裝降世現在二十八歲了，南部傳說關聖帝君降世，天真古佛來收圓；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還說師尊、師母只點「性」，還要點「命」；性命雙修要打坐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；說老母 降世，親身來辦收圓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48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當初聖人念何經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五、上天果位人間定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如果你有一天功果園滿，坐在深山古洞，打坐三百歲沒有死，那你根本就是守屍鬼。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死後人家全不知道，你怎成道呢？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上天的果位是人間定的，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必須世間的眾生說你 成道你才能成道。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807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當初聖人念何經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六、修正道脫離苦海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人怕轉生，轉生不好受，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你看小孩子在肚子裡不好受。鬼怕超生，人怕死，每個人都怕，可是聖賢仙佛不怕死。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帶著這個臭皮囊，不是累贅嗎？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累也不好；不睡覺也不行；不吃飯也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不行，帶著活受罪，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你們說不是嗎？脫了竅不就省事了嗎？我們要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明白這個道理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59954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</TotalTime>
  <Words>622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Franklin Gothic Book</vt:lpstr>
      <vt:lpstr>Wingdings 2</vt:lpstr>
      <vt:lpstr>科技</vt:lpstr>
      <vt:lpstr>當初聖人念何經 悟見講</vt:lpstr>
      <vt:lpstr>當初聖人念何經 悟見講</vt:lpstr>
      <vt:lpstr>當初聖人念何經 悟見講</vt:lpstr>
      <vt:lpstr>當初聖人念何經 悟見講</vt:lpstr>
      <vt:lpstr>當初聖人念何經 悟見講</vt:lpstr>
      <vt:lpstr>當初聖人念何經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46</cp:revision>
  <dcterms:created xsi:type="dcterms:W3CDTF">2014-02-15T05:50:45Z</dcterms:created>
  <dcterms:modified xsi:type="dcterms:W3CDTF">2024-02-27T04:19:38Z</dcterms:modified>
</cp:coreProperties>
</file>