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57" r:id="rId2"/>
    <p:sldId id="346" r:id="rId3"/>
    <p:sldId id="358" r:id="rId4"/>
    <p:sldId id="359" r:id="rId5"/>
    <p:sldId id="360" r:id="rId6"/>
    <p:sldId id="3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95486"/>
            <a:ext cx="504056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叫真道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「明師難遇，真道難逢。」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我們的這一點叫真道，為什麼叫真道？除靈性之外沒有一個是真的。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你的肉體是假的，地球將來毀滅，那有真的？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這「根本」得要知道。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45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回理天是要交命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我們全都是奉天命來的，將來我們回理天是要交命去。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老天說過你按著道走，別造罪，這是根本，保險回天去。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要是沒份，不是拿錢可以買的。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所以我們得道有根基、有佛緣，辦道不分男女老少，人人全能成，希望將來你們全成了大菩薩。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59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濟世救人大菩薩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修道不守佛規，修什麼道？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修道不孝父母，修什麼道？修道盡說謊話，信道也沒用。所以要主敬存誠。聖人的一生，就是主敬存誠。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壇主講師全有責任，替老母選拔兒女，那是我們的責任。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我也信道，我也信教，我也念阿彌陀佛，那是信仰。現在我們辦道，今天你濟世救人，保險你成大菩薩。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404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皆假不是真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這個肉體是真的嗎？我是人，肉體有一天會沒有了，怎麼是真的？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比如金子有九五成足，我們天津是九九成足，十足才是真金，沒有一點摻假。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你拿鑽石是真的，你說萬物沒有離開地球，將來地球也會毀滅，那有真的？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490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五、受一指點不造罪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現在我們社會年輕人學壞了，這就是造孽，等著遭劫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，這個劫也是人造的。所以我們得道，受這一指點，自己能體悟就不再造罪了，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這也許是你根基深厚；或者祖上有德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；或許是奉天命而 來降世的，或許為渡人而來的。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416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六、這個靈性來治世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人家不信道，為什麼你信呢？這裡面全有原因的。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我們奉天命而來降世一定有使命，現在我們輪迴轉變，都沒有回天交「使命」。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老母說：「躲過末劫年，不是神仙也是神仙」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。到那時我們還有責任：「重整世界」。當初開天闢地，老天賦給我們這個靈性，叫我們直立起來，就是叫我們來治世。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由天而來，回天而去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，所以古書上 沒有「地獄」這個名字，連「牢獄」也沒有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35421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602</TotalTime>
  <Words>609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Franklin Gothic Book</vt:lpstr>
      <vt:lpstr>Wingdings 2</vt:lpstr>
      <vt:lpstr>科技</vt:lpstr>
      <vt:lpstr>這一點才叫真道 悟見講</vt:lpstr>
      <vt:lpstr>這一點才叫真道 悟見講</vt:lpstr>
      <vt:lpstr>這一點才叫真道 悟見講</vt:lpstr>
      <vt:lpstr>這一點才叫真道 悟見講</vt:lpstr>
      <vt:lpstr>這一點才叫真道 悟見講</vt:lpstr>
      <vt:lpstr>這一點才叫真道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111</cp:revision>
  <dcterms:created xsi:type="dcterms:W3CDTF">2014-02-15T05:50:45Z</dcterms:created>
  <dcterms:modified xsi:type="dcterms:W3CDTF">2024-03-04T01:10:04Z</dcterms:modified>
</cp:coreProperties>
</file>