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27" r:id="rId2"/>
    <p:sldId id="342" r:id="rId3"/>
    <p:sldId id="343" r:id="rId4"/>
    <p:sldId id="344" r:id="rId5"/>
    <p:sldId id="345" r:id="rId6"/>
    <p:sldId id="346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76" d="100"/>
          <a:sy n="76" d="100"/>
        </p:scale>
        <p:origin x="10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5486"/>
            <a:ext cx="514400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各人創各人聖業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08912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各人創各人聖業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自古修道，不是說修多少年才成的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，馬上就成。如顏回三十二歲就死了，窮人一個，人家成聖人，不是得修多少年。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現在我們趕上時候，就是「普渡三曹」。最要緊的是各人創各人的聖業。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老師定佛規是叫你自己去創業。點傳師不好，才顯出你好，我們不能起嗔念，自己創業去。現在就是創聖賢的事業，你創家業也是。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2392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各人創各人聖業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花點錢不叫行功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你來世間做什麼？吃三頓飯，吃喝玩樂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，生個孩子，父母也不養，糊裡糊塗死了，臭肉一塊，埋在地裡了。這有什麼用！這不是白來一世。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我們有一種責任，今天我們立愿，全是老母的好兒女，我們立的愿，就是你的使命，也是你的責任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。了愿就是行功，你不了愿怎麼叫行功呢？花點錢那不叫行功。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1084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各人創各人聖業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渡人時就是佛心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修道修心，渡過人的都知道。你渡人的時候，那就是佛心。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領人求道，連吃飯全忘了，那就是天性，那時候是佛。什麼思想也沒有，有感覺沒有？你沒渡過人的，大概就不知道。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你渡人時有思想嗎？有壞思想嗎？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就那一時，那叫天性，是佛心，那天天這樣，你就是佛，佛是活的。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5104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各人創各人聖業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四、聖訓每天都要看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活佛老師有篇訓語：「修身處世覺悟的守則」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，現在的講師腦筋新，自己出題目，新詞。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我講的話，不是仙佛說的，就是老師講的，大部分仙佛說的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。當初我報字，來台灣就是四十六年，我天天看壇訓，看了四十六年。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2679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各人創各人聖業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五、我們要修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回理天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老師說的，希望我們一個不落，將來回無極理天開龍華大會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，那才皆大歡喜，連你的父母全都超生。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你修道給父母扔掉可不行！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現在是普渡三曹，老母有規定「齊家」即可超拔一層父母。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4214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95486"/>
            <a:ext cx="370384" cy="4752528"/>
          </a:xfrm>
        </p:spPr>
        <p:txBody>
          <a:bodyPr>
            <a:normAutofit fontScale="90000"/>
          </a:bodyPr>
          <a:lstStyle/>
          <a:p>
            <a:r>
              <a:rPr lang="zh-TW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各人創各人聖業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280920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普渡三曹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</a:t>
            </a:r>
            <a:r>
              <a:rPr lang="zh-TW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點傳師代表老師傳道，普渡三曹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「氣天之仙也求道、地府鬼魂也超生、人間萬靈也能超生」，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自古以來沒有這個事。我們趕上了，你可要抓住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，不要鬆手，船開不等後來客。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59193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703</TotalTime>
  <Words>603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微軟正黑體</vt:lpstr>
      <vt:lpstr>標楷體</vt:lpstr>
      <vt:lpstr>Arial</vt:lpstr>
      <vt:lpstr>Franklin Gothic Book</vt:lpstr>
      <vt:lpstr>Wingdings 2</vt:lpstr>
      <vt:lpstr>科技</vt:lpstr>
      <vt:lpstr>各人創各人聖業 悟見講</vt:lpstr>
      <vt:lpstr>各人創各人聖業 悟見講</vt:lpstr>
      <vt:lpstr>各人創各人聖業 悟見講</vt:lpstr>
      <vt:lpstr>各人創各人聖業 悟見講</vt:lpstr>
      <vt:lpstr>各人創各人聖業 悟見講</vt:lpstr>
      <vt:lpstr>各人創各人聖業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97</cp:revision>
  <dcterms:created xsi:type="dcterms:W3CDTF">2014-02-15T05:50:45Z</dcterms:created>
  <dcterms:modified xsi:type="dcterms:W3CDTF">2024-03-03T04:16:24Z</dcterms:modified>
</cp:coreProperties>
</file>