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8" r:id="rId2"/>
    <p:sldId id="304" r:id="rId3"/>
    <p:sldId id="323" r:id="rId4"/>
    <p:sldId id="324" r:id="rId5"/>
    <p:sldId id="325" r:id="rId6"/>
    <p:sldId id="326" r:id="rId7"/>
    <p:sldId id="327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法師講經是外皮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現在老天大開普渡，傳的是「末後一著」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，「末後一著」是什麼？ 一點超生。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達摩老祖來中國傳的是「直指人心，見性成佛，不立文字，一步直超。」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，可是他說了，我們沒有找著，後來念阿彌陀佛去了，到了南北朝梁武帝時候，才有佛教。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6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達摩老祖當時也沒有蓋廟，他也沒念經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。現在我們正法、有道統傳留下來的，就是達摩老祖來我們中國傳的「一步直超，一點超生，脫離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海。」，所以你們現在渡人為奇功，渡他求道，救他的命。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觀音菩薩是個人、釋迦牟尼佛也是個人，他們濟世救人才成佛。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858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一點超生得守愿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得了道你跟著走，能脫離苦海。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你得了道把它扔在腦後，沒有走，將來還是在苦海裡。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不是一點超生嗎？是呀！一點超生得守住自己的愿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，你立的愿，違背誓愿，你就天譴雷誅，這得懂，守住這愿。</a:t>
            </a:r>
          </a:p>
          <a:p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698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立功立德有一份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一個人也沒渡，也沒有吃素，也沒有做好事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，百年以後，保險回天去，可是你回去了，開龍華大會按功定果，你沒有功德，就沒有你的一份。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所以現在得道有緣，將來有沒有一份？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那是你自己的事情。你立功、立德就有一份。連父母也沒孝順，一點好事沒做，什麼也沒有。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404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根本做起先正心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現在我們得從根本做起，先要正心修身。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得要由你家庭入手。我們中國傳統講儒家孝悌之道。你家庭不好，修什麼道！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你不忠不孝，信什麼道！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我受洗了，我念阿彌陀佛！連父母都不知孝順，你念阿彌陀佛有什麼用？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161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活二百歲守屍鬼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所以我們是行道，早時修道「獨善其身」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。佛經上說是：「焦芽敗種」，沒有用。天天唸阿彌陀佛、打坐有什麼用？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父母也不養；國家事也不管，要你做什麼用？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我打坐，活佛老師跟我說：「打坐，活二百歲，守屍鬼。」沒用！我一說大家都明白。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651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末後一著超生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來世降生有使命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我們來世界降生，有一種使命。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佛教講：修性了命，修那個性？了那個命？了生命，生命不是你的，你沒有權柄，明天在不在？你不敢保險。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我們今天才知道，了命了你自己的使命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，你奉天命而來降世，有一種使命、一種責任。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534</TotalTime>
  <Words>679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Franklin Gothic Book</vt:lpstr>
      <vt:lpstr>Wingdings 2</vt:lpstr>
      <vt:lpstr>科技</vt:lpstr>
      <vt:lpstr>法師講經是外皮 悟見講</vt:lpstr>
      <vt:lpstr>末後一著超生死 悟見講</vt:lpstr>
      <vt:lpstr>末後一著超生死 悟見講</vt:lpstr>
      <vt:lpstr>末後一著超生死 悟見講</vt:lpstr>
      <vt:lpstr>末後一著超生死 悟見講</vt:lpstr>
      <vt:lpstr>末後一著超生死 悟見講</vt:lpstr>
      <vt:lpstr>末後一著超生死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80</cp:revision>
  <dcterms:created xsi:type="dcterms:W3CDTF">2014-02-15T05:50:45Z</dcterms:created>
  <dcterms:modified xsi:type="dcterms:W3CDTF">2024-03-02T02:34:21Z</dcterms:modified>
</cp:coreProperties>
</file>