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9" r:id="rId2"/>
    <p:sldId id="300" r:id="rId3"/>
    <p:sldId id="301" r:id="rId4"/>
    <p:sldId id="302" r:id="rId5"/>
    <p:sldId id="303" r:id="rId6"/>
    <p:sldId id="304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76" d="100"/>
          <a:sy n="76" d="100"/>
        </p:scale>
        <p:origin x="46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法師講經是外皮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法師講經是外皮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我們是以人為本位，儒家講的是：「正心、修身」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，你拿經典印證，印證我們這一指點。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現在講佛經，註解佛經有一百多種，大法師講佛經的是外皮「白紙黑字」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，真經沒有在紙上。「真者：不假；經者：常而不變。」世界去找？找沒有。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73040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法師講經是外皮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成在氣天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我們的道有內功，現在注重外功。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救人好，人家掉水裡我們快救去。你考查考查，你考查看看「打坐」能成佛嗎？一位也找不出來，那叫做修道？經典上講得明明白白：「獨善其身」</a:t>
            </a:r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什麼叫天命？我們人人都是奉天命來降世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，人人全有天命，中庸頭一句話說：「天命之謂性」。我們這一點靈性是奉天命而來的，明白了，明白了就好了，還念它什麼呢？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7503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法師講經是外皮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白紙黑字是假的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我們得這一點才叫「無字真經」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，「五字真言」不是真經，是口訣真言，沒有字的真經，書上自古以來就有，白紙黑字是假的。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現在我們得這一點，明白「除了我們靈性之外，全世界沒有真的」。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3675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法師講經是外皮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濟世救人是活佛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你不管什麼東西在地球上，這次地球毀滅了、混沌了，我們的靈性也毀不了。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這次老天大開普渡，給我們原靈救出去，跳出三界外，不在五行中。</a:t>
            </a: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現在我們不是修道是辦道，可是我們得道，不明白道，所以要學道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，明白了這一點的寶貴，我們得要辦。辦道是濟世救人。你濟世救人，就是活佛、就是菩薩，那菩薩是活的。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3981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法師講經是外皮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你家裡有兩尊佛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佛經講得明白：你家裡有兩尊佛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，天天保護你，還管你吃飯，那叫活佛。廟裡拜佛，你肚子餓了，祂也不管你。你家裡有兩尊活佛，你不知道孝敬，拜佛有什麼用？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現在我們講的是儒家的道、五倫八德，孝、悌、忠、信，人之根本，人道要做好。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我們守佛家的規戒「 殺、盜、淫、妄、酒」要戒斷，我們行道教的「清靜無為大自然」。</a:t>
            </a:r>
          </a:p>
          <a:p>
            <a:endParaRPr lang="zh-TW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0073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法師講經是外皮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末後一著超生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現在老天大開普渡，傳的是「末後一著」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，「末後一著」是什麼？ 一點超生。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達摩老祖來中國傳的是「直指人心，見性成佛，不立文字，一步直超。」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，可是他說了，我們沒有找著，後來念阿彌陀佛去了，到了南北朝梁武帝時候，才有佛教。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858379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504</TotalTime>
  <Words>675</Words>
  <Application>Microsoft Office PowerPoint</Application>
  <PresentationFormat>如螢幕大小 (16:9)</PresentationFormat>
  <Paragraphs>31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微軟正黑體</vt:lpstr>
      <vt:lpstr>標楷體</vt:lpstr>
      <vt:lpstr>Arial</vt:lpstr>
      <vt:lpstr>Franklin Gothic Book</vt:lpstr>
      <vt:lpstr>Wingdings 2</vt:lpstr>
      <vt:lpstr>科技</vt:lpstr>
      <vt:lpstr>法師講經是外皮 悟見講</vt:lpstr>
      <vt:lpstr>法師講經是外皮 悟見講</vt:lpstr>
      <vt:lpstr>法師講經是外皮 悟見講</vt:lpstr>
      <vt:lpstr>法師講經是外皮 悟見講</vt:lpstr>
      <vt:lpstr>法師講經是外皮 悟見講</vt:lpstr>
      <vt:lpstr>法師講經是外皮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63</cp:revision>
  <dcterms:created xsi:type="dcterms:W3CDTF">2014-02-15T05:50:45Z</dcterms:created>
  <dcterms:modified xsi:type="dcterms:W3CDTF">2024-02-27T03:41:49Z</dcterms:modified>
</cp:coreProperties>
</file>