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3" r:id="rId2"/>
    <p:sldId id="271" r:id="rId3"/>
    <p:sldId id="300" r:id="rId4"/>
    <p:sldId id="301" r:id="rId5"/>
    <p:sldId id="302" r:id="rId6"/>
    <p:sldId id="304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76" d="100"/>
          <a:sy n="76" d="100"/>
        </p:scale>
        <p:origin x="46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廟裡拜佛是假相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一、廟裡拜佛是假相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到廟裡拜佛，那是信仰，那是假相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。你的命得你自己救，求仙佛，仙佛怎麼會救你？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如同肚子餓了，得你自己吃飯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，仙佛怎麼會替你吃？真、假我們自己要分析清楚。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7304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廟裡拜佛是假相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二、得道了明白佛性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現在我們得道了，明白自己的佛性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，沒有成佛，我們才知道而已。如想成佛，現在濟世救人就是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。佛是活的，上廟裡拜拜的是假的。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佛經上說：「自性是佛」。外面那有佛？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所以你們有幾位求過這一點，明白了，想法子叫大家明白，這叫行道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替天行道。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廟裡拜佛是假相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三、大道分明在心頭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古云：「大道分明在心頭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，有作有為盡下流，識得當前真淨土，萬部丹經一筆勾」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吾們現在既遇有明師指點，得聞大道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，立愿效法仙佛菩薩，代天宣化，普救眾生，將來也可道成天上，名留人間，只在有志無志，有恆心無恆心耳。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530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廟裡拜佛是假相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四、繼聖絕學開新學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我們如果真有志向就代天宣化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，普渡眾生，救渡三曹；我立愿就是這個繼往開來，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誰繼往開來？孔老夫子。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現在我們都是繼往開來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繼往聖之絕學，開未來之新學。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6310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廟裡拜佛是假相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五、明白道還要修道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我們得道要明白道，明白道還要修道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，修道是修自己。現在我們是替天辦道，辦道就是濟世救人，你濟世救人就是佛，佛是活的。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我們都希望家庭好、社會好、國家好，怎麼好？一定要找個根本。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佛言：「明心」；聖云：「修心」你想修心，抓不住如何修？所以歷代聖人要傳道。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816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廟裡拜佛是假相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六、祖師傳道給你了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聖人云：「性要悟、命要傳。」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歷代的祖師傳道，傳給你了，指開這一竅，才知道有個真人，你迷住了就回不去天了。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所以佛、聖人出世是救世界的眾生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，叫人明白本來的自性，這才能回天去。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225822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154</TotalTime>
  <Words>553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標楷體</vt:lpstr>
      <vt:lpstr>Arial</vt:lpstr>
      <vt:lpstr>Franklin Gothic Book</vt:lpstr>
      <vt:lpstr>Wingdings 2</vt:lpstr>
      <vt:lpstr>科技</vt:lpstr>
      <vt:lpstr>廟裡拜佛是假相 悟見講</vt:lpstr>
      <vt:lpstr>廟裡拜佛是假相 悟見講</vt:lpstr>
      <vt:lpstr>廟裡拜佛是假相 悟見講</vt:lpstr>
      <vt:lpstr>廟裡拜佛是假相 悟見講</vt:lpstr>
      <vt:lpstr>廟裡拜佛是假相 悟見講</vt:lpstr>
      <vt:lpstr>廟裡拜佛是假相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</cp:revision>
  <dcterms:created xsi:type="dcterms:W3CDTF">2014-02-15T05:50:45Z</dcterms:created>
  <dcterms:modified xsi:type="dcterms:W3CDTF">2024-02-26T03:36:54Z</dcterms:modified>
</cp:coreProperties>
</file>