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81" r:id="rId3"/>
    <p:sldId id="279" r:id="rId4"/>
    <p:sldId id="278" r:id="rId5"/>
    <p:sldId id="276" r:id="rId6"/>
    <p:sldId id="27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46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14400" cy="48140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352928" cy="4731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一、佛不在廟寺修成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自古以來沒有佛在廟寺修成的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，得去渡化眾生！救父母脫離苦海。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真經不在紙上，自古自今，未見有唸經打坐成佛的。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　上天大開普渡，人人皆可得道、修道、辦道，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誰修誰得，誰辦誰成。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希望大家立功立德，代天宣化，普渡眾生，即是活佛。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205978"/>
            <a:ext cx="442392" cy="4742036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br>
              <a:rPr lang="zh-TW" altLang="en-US" sz="3600" dirty="0"/>
            </a:b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二、道寶貴替天辦道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你們雖然得了這一指點，知道這一點寶貴的太少了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，你要是真知道這一點的寶貴，你就替天辦道去；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你辦的是什麼事？「濟世救人」就是佛事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，你現在就是佛，佛是現在成的，不是來世才成！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968552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三、我們辦的是天道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辦道就是要濟世救人，如何濟世救人？就是要辦道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，我們辦的是天道，什麼是天道？天道就是一條回天的道路，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要道親都能效法聖賢仙佛普渡眾生。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那一天世界太平，我們的責任才算完了，這時要回天交命去了。我們立的愿是使命、是責任，走到那裏辦到那裏？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95486"/>
            <a:ext cx="44239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08912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四、今天辦道就是佛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今天辦道，今天就是佛，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但是也要知道，有志愿辦道，那也是你自己的事，求仙佛不會給你的，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你立的功德是你自己的，一切都在於你自己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，現在這樣，將來也是這樣，這一點不能不明白。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1" y="123478"/>
            <a:ext cx="8208913" cy="496855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五、貪嗔痴道修不了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現在我們辦的就是這個事情。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我知道好，也叫大家好，找特別的，全是外道。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參禪打坐、唸經，唸一輩子經，也沒成佛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，現在我們是辦道。修道修不了，原因是什麼呢？你貪嗔痴天天都沒有全去掉哦！你怎麼修道呢？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佛不在廟寺修成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六、天天有著貪嗔痴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現在我們天天有著貪嗔痴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，我們辦道也是貪心，我為著多渡人，這不是貪心嗎？可是這貪心跟他貪心不一樣，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他貪的是酒色財氣，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於人、於自個兒、於身體、於將來有壞；我這貪心為大家好，這得分析哦！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</TotalTime>
  <Words>503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佛不在廟寺修成 悟見講</vt:lpstr>
      <vt:lpstr> 佛不在廟寺修成 悟見講 </vt:lpstr>
      <vt:lpstr>佛不在廟寺修成 悟見講</vt:lpstr>
      <vt:lpstr>佛不在廟寺修成 悟見講</vt:lpstr>
      <vt:lpstr>佛不在廟寺修成 悟見講</vt:lpstr>
      <vt:lpstr>佛不在廟寺修成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</cp:revision>
  <dcterms:created xsi:type="dcterms:W3CDTF">2014-02-15T05:50:45Z</dcterms:created>
  <dcterms:modified xsi:type="dcterms:W3CDTF">2024-02-26T03:47:01Z</dcterms:modified>
</cp:coreProperties>
</file>