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92" r:id="rId3"/>
    <p:sldId id="282" r:id="rId4"/>
    <p:sldId id="279" r:id="rId5"/>
    <p:sldId id="278" r:id="rId6"/>
    <p:sldId id="276" r:id="rId7"/>
    <p:sldId id="271" r:id="rId8"/>
    <p:sldId id="293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76" d="100"/>
          <a:sy n="76" d="100"/>
        </p:scale>
        <p:origin x="1000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22096" y="123478"/>
            <a:ext cx="442392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見佛不一定成佛</a:t>
            </a:r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一、使命不完怎成道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我們修道要知道自己的使命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，自己的使命不去完成，怎麼成道？ 你不修就成不了道。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心裡亂想，貪名好財，怎麼成道？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所以一定要布施，要認理而修，不能著形著象。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78080" y="128724"/>
            <a:ext cx="586408" cy="4886052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見佛不一定成佛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886052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二、抱定宗旨不打坐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將來有一天我不在了，我們的點傳師有三百多位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，你們認識沒有幾位，到時候誰管誰！到時候你自己抱不定宗旨，看人家打坐就跟著去了。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三教經典全沒有講打坐。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而發明打坐的魏伯陽，也沒有人為他蓋廟，你跟他去打坐，怎麼能成道？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70"/>
            <a:ext cx="442392" cy="48140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見佛不一定成佛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208912" cy="48140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三、自己修自己成道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他就是佛陀降世，與你也沒有什麼關係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，你自己有功德是你的。就是老師，老祖師降世跟我們也沒有關係。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就好比你見了總統，跟總統握手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，也不是說你以後就是總統了。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50088" y="159482"/>
            <a:ext cx="514400" cy="4824536"/>
          </a:xfrm>
        </p:spPr>
        <p:txBody>
          <a:bodyPr>
            <a:noAutofit/>
          </a:bodyPr>
          <a:lstStyle/>
          <a:p>
            <a:b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見佛不一定成佛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br>
              <a:rPr lang="zh-TW" altLang="en-US" sz="3600" dirty="0"/>
            </a:b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208912" cy="4886052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四、見佛不一定成佛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dirty="0">
              <a:ea typeface="全真顏體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如果說你見到佛就變成佛，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那麼為什麼孔老夫子的兒子為何不成聖人？釋迦牟尼佛的太太為何不成佛呢？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他們住在一起為什麼不成佛呢？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這個得跟你們提醒提醒。你們平常不研究這個，說什麼道不是真的，你心真就是真的，懂嗎？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02661" y="123478"/>
            <a:ext cx="442392" cy="4896544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見佛不一定成佛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136904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五、修道要自修自辦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平常我們見面的時間不多，今天特別跟你們提醒提醒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。修道要自修、自辦、自覺、自動、自強，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當初一些老修道人就跟我們提醒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，釋 迦牟尼佛成道只有四個宇「自覺覺他」，孔老夫子成道也是四個字「正己成人」。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50088" y="123478"/>
            <a:ext cx="514400" cy="49495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見佛不一定成佛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742035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六、慈悲救眾方成佛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佛家講「慈悲」，與眾同樂為「慈」，救人離苦為「悲 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，就是要普渡眾生。「忠恕」也是如此，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我這個心光明正大，不偏不倚就是中心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，就是「忠」；「恕」是如心，我的心跟別人的心一樣 ，我知道好的就告訴別人，我好你也好，推己及人，這就是「恕」。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23478"/>
            <a:ext cx="44239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見佛不一定成佛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七、修道得你自己修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「自修」就是要修道你得自己修。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你上佛堂去，那不叫修道。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你看六祖壇經，六祖什麼時候上佛堂去了？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但是人家成為一代佛祖。所以修道得你自己修，你的福得你自己求來「自求多福」。</a:t>
            </a: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23478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見佛不一定成佛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92888" cy="4742035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八、學問也得自己學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白水老人說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「學問」也得你自己學，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自己問，自己不學不問，你就沒有學問。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如果今天來了一個大法師問你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，你不會，就是你沒有學問，人家瞧不起你。你不會 ，為什麼不問呢？這不是你自欺嗎？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「當講師不知道」是在欺騙人，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修心修你自個兒的心，修自己的很簡單，就是將後天的毛病脾氣嗜好 ，我全都改掉徹底的去改。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</TotalTime>
  <Words>699</Words>
  <Application>Microsoft Office PowerPoint</Application>
  <PresentationFormat>如螢幕大小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全真顏體</vt:lpstr>
      <vt:lpstr>微軟正黑體</vt:lpstr>
      <vt:lpstr>標楷體</vt:lpstr>
      <vt:lpstr>Arial</vt:lpstr>
      <vt:lpstr>Franklin Gothic Book</vt:lpstr>
      <vt:lpstr>Wingdings 2</vt:lpstr>
      <vt:lpstr>科技</vt:lpstr>
      <vt:lpstr>見佛不一定成佛 悟見講</vt:lpstr>
      <vt:lpstr>見佛不一定成佛 悟見講</vt:lpstr>
      <vt:lpstr>見佛不一定成佛 悟見講</vt:lpstr>
      <vt:lpstr> 見佛不一定成佛 悟見講 </vt:lpstr>
      <vt:lpstr>見佛不一定成佛 悟見講</vt:lpstr>
      <vt:lpstr>見佛不一定成佛 悟見講</vt:lpstr>
      <vt:lpstr>見佛不一定成佛 悟見講</vt:lpstr>
      <vt:lpstr>見佛不一定成佛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</cp:revision>
  <dcterms:created xsi:type="dcterms:W3CDTF">2014-02-15T05:50:45Z</dcterms:created>
  <dcterms:modified xsi:type="dcterms:W3CDTF">2024-02-25T02:42:01Z</dcterms:modified>
</cp:coreProperties>
</file>