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53" r:id="rId2"/>
    <p:sldId id="354" r:id="rId3"/>
    <p:sldId id="355" r:id="rId4"/>
    <p:sldId id="361" r:id="rId5"/>
    <p:sldId id="362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77" d="100"/>
          <a:sy n="77" d="100"/>
        </p:scale>
        <p:origin x="1220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2024/2/12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死去再修來不及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一、求道要一世修成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為師不希望你們回去以後再修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，既然遇到了，這一輩子就給它修成，既然遇到了，這一輩子就給它修圓來，是不是？到了上天再過苦日子，那是多麼難熬？為師也是放不下心。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所以為師希望我們回到理天的時候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，一個個都是圓陀陀的，對自己要有信心。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死去再修來不及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二、求道懺悔做新民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從今以後你就是個新民，展開你新的面目，踏出你新的腳步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，好好的去做，圓陀陀的給我回來，好不好？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修道要用其智慧，是不是？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前賢有沒有錯誤的時候？錯誤的時候要怎麼辦？幫他改進是嗎？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上面的人錯了，你能不能照著他的錯步走？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死去再修來不及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三、自己罪過自己担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前人有過前人擔，點傳師有過點傳師擔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，你們有功是你們自己的，要不要互相批評？默默的做，那才是為師的好徒兒。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別人的罪過錯，別人了，別人去擔，無須你來談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，重要的是你自己，你自己有沒有修完善？你有沒有對得起自己？對得起老師嗎？對得起上天嗎？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死去再修來不及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59482"/>
            <a:ext cx="8064896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四、修道是自己的事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回去自己靜一靜、想一想，將來的路好好打點。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天天能夠反省，天天能夠自新，那麼罪、過、錯還會存在嗎？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修道是自己的事，不必別人來催；辦道是自己的事，不用他人來拖。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自己明白自己行走，兄弟姊妹應當互助合作。拉穩著金線慎重的走。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087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死去再修來不及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五、沒有時間慢慢來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你還有多少時間可以慢慢來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，「仙人打鼓有時錯，世間犯罪誰人無？」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犯了過錯不要怕，就怕你無心改過。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97151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4557</TotalTime>
  <Words>435</Words>
  <Application>Microsoft Office PowerPoint</Application>
  <PresentationFormat>如螢幕大小 (16:9)</PresentationFormat>
  <Paragraphs>25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死去再修來不及 悟見講</vt:lpstr>
      <vt:lpstr>死去再修來不及 悟見講</vt:lpstr>
      <vt:lpstr>死去再修來不及 悟見講</vt:lpstr>
      <vt:lpstr>死去再修來不及 悟見講</vt:lpstr>
      <vt:lpstr>死去再修來不及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804</cp:revision>
  <dcterms:created xsi:type="dcterms:W3CDTF">2014-02-15T05:50:45Z</dcterms:created>
  <dcterms:modified xsi:type="dcterms:W3CDTF">2024-02-12T08:34:45Z</dcterms:modified>
  <cp:contentStatus/>
</cp:coreProperties>
</file>