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54" r:id="rId2"/>
    <p:sldId id="355" r:id="rId3"/>
    <p:sldId id="361" r:id="rId4"/>
    <p:sldId id="365" r:id="rId5"/>
    <p:sldId id="367" r:id="rId6"/>
    <p:sldId id="368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77" d="100"/>
          <a:sy n="77" d="100"/>
        </p:scale>
        <p:origin x="122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zh.wikipedia.org/wiki/%E6%B7%A8%E5%9C%9F%E5%AE%97" TargetMode="Externa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出家人求道不易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一、神光大師來求道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神光大師，在還沒拜達摩祖師前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，他已是一位高僧，講經說法數十年。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達摩祖師在渡化神光時問「萬法歸一，一歸何處？」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，神光答不出來，難躲閻君之手，後來拜明師達摩，得了真道。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神光得道後讚曰：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萬法歸一一歸何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熊耳山前拜達摩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手執戒刀左膀去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真指單傳躲閻羅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9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出家人求道不易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二、惠能大師來求道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六祖壇經記載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六祖還沒求道前，智慧已經很高了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，沒有人能夠比得過，他一聞金剛經的章句，他立即能體悟，他也知道真經不在紙上，所以他要去拜一代明師弘忍大師求道。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弘忍大師，並沒有馬上叫惠能大師皈依剃渡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，由於惠能大師求道堅定，五祖弘忍大師，最後還是傳真道給惠能大師。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940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出家人求道不易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三、釋迦牟尼佛求道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佛陀年輕時，在一次出遊的途中，見到了人生的生老病死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，体悟到人生是苦海，，所以決心去修行求道。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苦修六年，未遇明師，苦修苦煉無成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，後來遇到明師燃燈古佛傳授真道，才得成正果。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得道後讚嘆的說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奇哉！奇哉！大地眾生，皆具如來智慧德相，只因執著妄想，而不能證得。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3087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23478"/>
            <a:ext cx="493812" cy="4806534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出家人求道不易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13418" y="249492"/>
            <a:ext cx="8130990" cy="4742035"/>
          </a:xfrm>
        </p:spPr>
        <p:txBody>
          <a:bodyPr vert="eaVert"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四、印光大師想求道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簡介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印光大師一八六二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一月一一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生，一九四零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十二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卒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，俗名趙紹伊，字子任，法號聖量，別號常慚愧僧，</a:t>
            </a:r>
            <a:r>
              <a:rPr lang="zh-TW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 tooltip="淨土宗"/>
              </a:rPr>
              <a:t>淨土宗</a:t>
            </a:r>
            <a:r>
              <a:rPr lang="zh-TW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第十三代祖師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，同時也是淨土宗的重要中興人物，被尊稱為印光大師。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55526"/>
            <a:ext cx="2143125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795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出家人求道不易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俺提筆告眾等聽我訴言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思想起當年事珠淚漣漣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嘆世上修行人不知真傳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不由我印光僧心中悲嘆  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吾從前亦同眾一樣未曉  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到現在明白了後悔晚焉</a:t>
            </a: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今承蒙活佛師助俺批判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如</a:t>
            </a:r>
            <a:r>
              <a:rPr lang="zh-TW" altLang="en-US" sz="32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若是不助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俺難示訓篇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只因為未得道理天難返  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雖行善只落個氣天大仙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吾一生本來是心存慈善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看破了塵世界入了岩山</a:t>
            </a:r>
          </a:p>
        </p:txBody>
      </p:sp>
    </p:spTree>
    <p:extLst>
      <p:ext uri="{BB962C8B-B14F-4D97-AF65-F5344CB8AC3E}">
        <p14:creationId xmlns:p14="http://schemas.microsoft.com/office/powerpoint/2010/main" val="2509827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出家人求道不易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五、印光勸弟子求道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恨從前盲修煉不明真道          不明曉真淨土即是玄關          雖然我守至靜不明至理看起來未明透性理根源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吾在世心好善弟子信仰學吾者日繼夜誦唸經篇    都以為唸經文死生能脫那曉得淨土法難脫循環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038951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4619</TotalTime>
  <Words>519</Words>
  <Application>Microsoft Office PowerPoint</Application>
  <PresentationFormat>如螢幕大小 (16:9)</PresentationFormat>
  <Paragraphs>41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出家人求道不易 悟見講</vt:lpstr>
      <vt:lpstr>出家人求道不易 悟見講</vt:lpstr>
      <vt:lpstr>出家人求道不易 悟見講</vt:lpstr>
      <vt:lpstr>出家人求道不易 悟見講</vt:lpstr>
      <vt:lpstr>出家人求道不易 悟見講</vt:lpstr>
      <vt:lpstr>出家人求道不易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823</cp:revision>
  <dcterms:created xsi:type="dcterms:W3CDTF">2014-02-15T05:50:45Z</dcterms:created>
  <dcterms:modified xsi:type="dcterms:W3CDTF">2024-02-12T09:11:48Z</dcterms:modified>
  <cp:contentStatus/>
</cp:coreProperties>
</file>