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2" r:id="rId4"/>
    <p:sldId id="303" r:id="rId5"/>
    <p:sldId id="304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9" autoAdjust="0"/>
    <p:restoredTop sz="92649" autoAdjust="0"/>
  </p:normalViewPr>
  <p:slideViewPr>
    <p:cSldViewPr>
      <p:cViewPr varScale="1">
        <p:scale>
          <a:sx n="76" d="100"/>
          <a:sy n="76" d="100"/>
        </p:scale>
        <p:origin x="1176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1150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5839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2307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1262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2024/2/13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77935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新的一年新展望 </a:t>
            </a:r>
            <a:r>
              <a:rPr lang="zh-TW" altLang="en-US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1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一、不要停留在過去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徒兒在新的一年裡頭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，有新的展望，新未來。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在新的未來裡頭，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希望每個徒兒能夠好好的，整理這條路，要往前看，不要總是停留在過去。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77935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新的一年新展望 </a:t>
            </a:r>
            <a:r>
              <a:rPr lang="zh-TW" altLang="en-US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1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二、凡事感恩和懺悔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你的心好好的走 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付出，上天絕對不會虧待你的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水是往下流的 它隨方就圓，無論清濁 都一樣到達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徒兒要學水 懂得隨圓就方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不論人際關係或道場關係，都要凡事感恩 凡事懺悔，就可少了很多的麻煩。 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604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77935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新的一年新展望 </a:t>
            </a:r>
            <a:r>
              <a:rPr lang="zh-TW" altLang="en-US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1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三、打開心結得解脫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心結，如果連你自己的心結都打不開了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，那痛苦怎有解脱之期啊！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所以為師才說，要學水的德性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隨方就圓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4710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77935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新的一年新展望 </a:t>
            </a:r>
            <a:r>
              <a:rPr lang="zh-TW" altLang="en-US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1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四、考驗都來自自己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為什麼同樣在修，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別人就不會踢到鐵板，為什麼你會踢到？要反省自己 對不對？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其實不是上天在考驗你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，是你自己在內心裡面掙扎，那就是考驗。，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39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77935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新的一年新展望 </a:t>
            </a:r>
            <a:r>
              <a:rPr lang="zh-TW" altLang="en-US" sz="31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1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五、藉考驗成就自己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修道要磨，磨的徹底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，磨的按部就班來，磨的腳踏實地，磨掉你不該有的，磨掉你所有的棱角，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人與人之間，是不是有棱角？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藉著這個磨啊，把它磨掉，如何知道你磨掉了？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當你們在磨的時候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，你已經能夠心如死灰一般，心能夠坦然接受，就已經成功了。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即，玉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不琢不成器。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604717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3195</TotalTime>
  <Words>371</Words>
  <Application>Microsoft Office PowerPoint</Application>
  <PresentationFormat>如螢幕大小 (16:9)</PresentationFormat>
  <Paragraphs>35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新的一年新展望 悟見講</vt:lpstr>
      <vt:lpstr>新的一年新展望 悟見講</vt:lpstr>
      <vt:lpstr>新的一年新展望 悟見講</vt:lpstr>
      <vt:lpstr>新的一年新展望 悟見講</vt:lpstr>
      <vt:lpstr>新的一年新展望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704</cp:revision>
  <dcterms:created xsi:type="dcterms:W3CDTF">2014-02-15T05:50:45Z</dcterms:created>
  <dcterms:modified xsi:type="dcterms:W3CDTF">2024-02-13T09:57:46Z</dcterms:modified>
  <cp:contentStatus/>
</cp:coreProperties>
</file>