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53" r:id="rId2"/>
    <p:sldId id="354" r:id="rId3"/>
    <p:sldId id="355" r:id="rId4"/>
    <p:sldId id="361" r:id="rId5"/>
    <p:sldId id="362" r:id="rId6"/>
    <p:sldId id="363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10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持齋吃素把心清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一、修行應當要持齋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佛以殺為五戒之一，故主張戒殺放生，將持齋茹素，視為學佛者第一功課。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持齋對修道者確實重要，但個人環境不同則不能勉強。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如果環境不許可，強行齋戒，恐難貫徹始終，後日破戒更是不佳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，故可從早齋，花齋，方便齋開始做起。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持齋吃素把心清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二、持齋者不造口業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修道最主要的是，要有一顆慈悲向善的心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，若能先從講話修養做起，不兩舌，惡口，綺語，出口彬彬有禮；常語善，視善，行善！如此已是半清口。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若持全齋者，還是口出穢語，挑撥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，批評他人，他教，雖其不食葷腥，然其舌劍傷人，仍是半清口而已。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持齋吃素把心清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三、口齋心齋真吃素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更有些持齋者，仍是慾念無窮，心腸狠毒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，此種人可謂德之賊也。故心齋比口齋更重要，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所謂持齋者不一定皆成道，而成道者一定皆持齋也。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持齋吃素把心清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四、持齋是修道功課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修道的課程，主要有四維，八德，三綱，五常等等，持齋乃是其中一門功課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，上體天心，下憫畜道，此亦是一個造功立德的機會，但你若捨此，其他方面勤加行功立德，亦是未嘗不可。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齋戒素食，可以培養一個人的慈悲心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，不殺生，不食肉，才能享受到真正的新鮮味道，如果滿桌血腥，相信眾生不會有何胃口的。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3087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持齋吃素把心清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五、持齋要先溝通好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故持齋須先經家人的同意，方可行之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。若已發願持齋，則須和家人協調，以免和父母傷和氣。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持齋後，侍奉父母，更須比以前更加孝順，受辱不怨，受考不退。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並要多行功立德，祈求仙佛慈悲化解難關，相信以其孝心，耐心和決心，必能漸漸使家人接受。千萬不可與家人頂撞，否則將會導致家庭失和，則違反孝道啊！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971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持齋吃素把心清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六、持齋破戒要悔改</a:t>
            </a:r>
          </a:p>
          <a:p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若有因故而破戒者，應勤加行功立德！以補其過，將來再找機會恢復持齋，此亦是補救之道。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上天慈悲，亦必見諒。千萬不可一破而不知回頭，則是被魔考倒矣。</a:t>
            </a: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須知對天背誓，願力未行，一但無常，自墮幽冥，痛苦萬分，則仙佛亦難伸出援手了。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自古修道皆有考，修道者發願，當慎重其始！善謀其後。</a:t>
            </a:r>
            <a:endParaRPr lang="en-US" altLang="zh-TW" sz="4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念力，願力一齊發出，則非同小可。</a:t>
            </a:r>
            <a:r>
              <a:rPr lang="zh-TW" altLang="en-US" sz="4100" dirty="0">
                <a:latin typeface="標楷體" panose="03000509000000000000" pitchFamily="65" charset="-120"/>
                <a:ea typeface="標楷體" panose="03000509000000000000" pitchFamily="65" charset="-120"/>
              </a:rPr>
              <a:t>雖一時遭逢魔考，絕不可因而退志，蓋你犧牲的代價，血汗越多，則將來的道果亦相對更高也。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274269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4536</TotalTime>
  <Words>669</Words>
  <Application>Microsoft Office PowerPoint</Application>
  <PresentationFormat>如螢幕大小 (16:9)</PresentationFormat>
  <Paragraphs>32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持齋吃素把心清 悟見講</vt:lpstr>
      <vt:lpstr>持齋吃素把心清 悟見講</vt:lpstr>
      <vt:lpstr>持齋吃素把心清 悟見講</vt:lpstr>
      <vt:lpstr>持齋吃素把心清 悟見講</vt:lpstr>
      <vt:lpstr>持齋吃素把心清 悟見講</vt:lpstr>
      <vt:lpstr>持齋吃素把心清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777</cp:revision>
  <dcterms:created xsi:type="dcterms:W3CDTF">2014-02-15T05:50:45Z</dcterms:created>
  <dcterms:modified xsi:type="dcterms:W3CDTF">2024-02-12T08:25:38Z</dcterms:modified>
  <cp:contentStatus/>
</cp:coreProperties>
</file>