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7" r:id="rId2"/>
    <p:sldId id="316" r:id="rId3"/>
    <p:sldId id="310" r:id="rId4"/>
    <p:sldId id="314" r:id="rId5"/>
    <p:sldId id="311" r:id="rId6"/>
    <p:sldId id="317" r:id="rId7"/>
    <p:sldId id="315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一、一世修成不是夢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，皆有憑有證，這也是來自於爾之心血生命，皆得之不易。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在此末後一著憑什麼了大愿？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憑著時運，憑著道場當下給爾們之機會，憑著 老母大赦，憑著諸佛庇佑，在此短短數十年修辦可以行三分補七分圓滿回歸理天。</a:t>
            </a:r>
          </a:p>
        </p:txBody>
      </p:sp>
    </p:spTree>
    <p:extLst>
      <p:ext uri="{BB962C8B-B14F-4D97-AF65-F5344CB8AC3E}">
        <p14:creationId xmlns:p14="http://schemas.microsoft.com/office/powerpoint/2010/main" val="376635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二、一世修成快行功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，擺在你的眼前，告訴你可以一世修一世成，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就是在現在大開普渡的時候，快點去行功、去渡人。此時用力修，能讓我們一世修一世成，為何不呢？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6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三、求真道靈性得救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，我們靈性有機會得救、得解脫嗎？為師拿什麼給我的愛徒呢？就憑著這一指點，點開你的生死竅門。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，只要你時時參悟，從這根本上去悟去修，道就像一把鑰匙，可以解開生死之間的迷惑，得了這把至寶的鑰匙，就要好好的應用它。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59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四、無極老母的保證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</p:txBody>
      </p:sp>
    </p:spTree>
    <p:extLst>
      <p:ext uri="{BB962C8B-B14F-4D97-AF65-F5344CB8AC3E}">
        <p14:creationId xmlns:p14="http://schemas.microsoft.com/office/powerpoint/2010/main" val="27207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五、仰賴佛力一世成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彌勒祖師佛力的加被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，求道後，就與彌勒祖師結下「見佛聞法証果」的殊勝因緣。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如在世修得不夠圓滿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，在佛力的加被下，能夠「帶業往生」，前往兜率天「彌勒淨土」，繼續修煉。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54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六、不修不辦難超昇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，千秋萬世的後悔都沒有辦法彌補的。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本來就無所求，一切有如夢幻泡影，強求這短暫的享受，而捨掉這長遠的修辦道路程、超生了死的大事，真是天下第一大蠢人。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55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修真道一本萬利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七、良辰佳期勿錯過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因為這是一世修一世成的良辰佳期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，各位原胎佛子不知道修了幾世，等了幾百年，才遇到三曹普渡，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這個機會錯過了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，誰能保證還有以後，至於什麼時候止渡，時候到了，老天自然會垂象，自然會指示，到那時候，你想辦恐怕也無法再辦了。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4751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567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修真道一本萬利 悟見講</vt:lpstr>
      <vt:lpstr>修真道一本萬利 悟見講</vt:lpstr>
      <vt:lpstr>修真道一本萬利 悟見講</vt:lpstr>
      <vt:lpstr>修真道一本萬利 悟見講</vt:lpstr>
      <vt:lpstr>修真道一本萬利 悟見講</vt:lpstr>
      <vt:lpstr>修真道一本萬利 悟見講</vt:lpstr>
      <vt:lpstr>修真道一本萬利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196</cp:revision>
  <dcterms:created xsi:type="dcterms:W3CDTF">2014-02-15T05:50:45Z</dcterms:created>
  <dcterms:modified xsi:type="dcterms:W3CDTF">2024-02-11T05:41:44Z</dcterms:modified>
  <cp:contentStatus/>
</cp:coreProperties>
</file>