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296" r:id="rId3"/>
    <p:sldId id="309" r:id="rId4"/>
    <p:sldId id="306" r:id="rId5"/>
    <p:sldId id="305" r:id="rId6"/>
    <p:sldId id="303" r:id="rId7"/>
    <p:sldId id="30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46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58640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一、何謂五大犧牲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一、犧牲財產淨盡為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大義。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二、犧牲名譽難堪為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大仁。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三、犧牲家族情愛為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大慈。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四、犧牲生命不顧為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大勇。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五、犧牲功果不計為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大智。</a:t>
            </a:r>
          </a:p>
        </p:txBody>
      </p:sp>
    </p:spTree>
    <p:extLst>
      <p:ext uri="{BB962C8B-B14F-4D97-AF65-F5344CB8AC3E}">
        <p14:creationId xmlns:p14="http://schemas.microsoft.com/office/powerpoint/2010/main" val="298006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51470"/>
            <a:ext cx="514400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352928" cy="489654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二、修道要犧牲奉獻</a:t>
            </a:r>
            <a:endParaRPr lang="en-US" altLang="zh-TW" sz="14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皇母慈訓：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凡為道中犧牲者，定證無上大涅槃。</a:t>
            </a:r>
            <a:endParaRPr lang="en-US" altLang="zh-TW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活佛師尊說過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：一天拿兩小時去修道，則成佛有餘。</a:t>
            </a:r>
            <a:endParaRPr lang="en-US" altLang="zh-TW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師尊說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：成聖成賢無他法，除了犧牲二字別無他法。</a:t>
            </a:r>
            <a:endParaRPr lang="en-US" altLang="zh-TW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師尊：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 無窮快樂只一個，是什麽？捨己爲人！</a:t>
            </a:r>
            <a:endParaRPr lang="en-US" altLang="zh-TW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師尊：</a:t>
            </a:r>
            <a: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做佛陀有妙竅，捨已為眾第一招，然後嘛！慈悲爲懷救迷僚啊！救迷僚！</a:t>
            </a:r>
            <a:br>
              <a: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80920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三、大捨大德是真理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大犧牲大得，小犧牲小得，不犧牲不得。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自古那有聖賢仙佛不耐煎熬啊！自古那有前輩大德不有犧牲啊！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徒兒們奉獻出你的時間，就有千百萬人能沾到光榮，是千百萬人能得到天恩的浩瀚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，能求道、能修道、能回天啊！咱們自己犧牲又如何呢？犧牲不過是一個自己，但是卻可以救渡百個人、千個人啊！ </a:t>
            </a:r>
          </a:p>
        </p:txBody>
      </p:sp>
    </p:spTree>
    <p:extLst>
      <p:ext uri="{BB962C8B-B14F-4D97-AF65-F5344CB8AC3E}">
        <p14:creationId xmlns:p14="http://schemas.microsoft.com/office/powerpoint/2010/main" val="301901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58640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四、師母的五大犧牲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師母五大犧牲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：家族情愛、名譽難堪、財產盡淨、生死不顧、功果不計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：家庭已相處幾十年了，我可以犧牲，功德是大家的，我可以不要，生命亦是假的，救人最要緊，可是名譽問題就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後來奉老母之命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，就立了這五大聖愿。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850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586408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五、大捨大得的盛前人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哈爾濱的盛前人考斌。原來是哈爾濱的首富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，求了道以後，他看到這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﹁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大捨大得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﹂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的訓文。他回去就跟女兒講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﹁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我們要大捨大得。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他就把所有的麵粉工廠通通賣掉，自己一文不留，把錢全部拿到佛堂來了愿。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盛前人說：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我捨身辦道，這個身都捨了，身外之物的錢還留幹麼？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一九四八年大考，盛前人為救道親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他老頂劫回天了。當時他說一句名言：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殺頭槍斃，告老還鄉。</a:t>
            </a:r>
            <a:b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843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58640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80920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六、大徹大悟的夏前人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民國三十年，在天津有一位唐寡婦姓夏，環境非常的好。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求道後，戒掉鴉片，並立了清口，並捨出全部家產，捨身辦道去，度人無數，功圓果滿回天，老母封為「德惠菩薩」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夏前人講：</a:t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我捨身辦道，這個身都捨了，身外之物的錢還留幹麼？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/>
            </a:b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37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五大犧牲之真意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80920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七、有修辦接能成佛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這一次三期事驚天動地，不管仙或是佛倒裝下世，重建立三期功依功定果。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不管人或是仙爲道而辦，仍然是不差移特賜品蓮。不分你前世仙或佛或神，不分你前世人或畜或鬼。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這一次三期劫重立奇功，皆可成仙佛祖返回理天。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73947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410</TotalTime>
  <Words>686</Words>
  <Application>Microsoft Office PowerPoint</Application>
  <PresentationFormat>如螢幕大小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五大犧牲之真意 悟見講</vt:lpstr>
      <vt:lpstr>五大犧牲之真意 悟見講</vt:lpstr>
      <vt:lpstr>五大犧牲之真意 悟見講</vt:lpstr>
      <vt:lpstr>五大犧牲之真意 悟見講</vt:lpstr>
      <vt:lpstr>五大犧牲之真意 悟見講</vt:lpstr>
      <vt:lpstr>五大犧牲之真意 悟見講</vt:lpstr>
      <vt:lpstr>五大犧牲之真意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107</cp:revision>
  <dcterms:created xsi:type="dcterms:W3CDTF">2014-02-15T05:50:45Z</dcterms:created>
  <dcterms:modified xsi:type="dcterms:W3CDTF">2024-02-11T05:02:18Z</dcterms:modified>
</cp:coreProperties>
</file>