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53" r:id="rId2"/>
    <p:sldId id="354" r:id="rId3"/>
    <p:sldId id="355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23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79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人過節動物過劫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一、人過節動物過劫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你們冬天吃什麼？吃飯吃肉是不是？為了你們就犧牲很多畜牲的性命。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雖然畜牲不是你們所殺，但為了你們要吃才有人殺生，這就是間接殺生。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人過節動物過劫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二、動物被殺會哭阿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要知道畜牲也有生命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，你們可曾看到畜牲要死了、要被殺的時候在哭嗎？逢年過節桌上可真豐富，而畜生牠們卻在那裡哭泣。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牠會哭、會交待牠的妻子何時將會如何如何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，畜生有牠們交談的方式，只是你們聽不懂而已，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你們回去以後仔細觀察，牠們會大的帶小的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，倒也挺快樂的，為了你們的肚子而破壞了牠們的家庭。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76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人過節動物過劫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4212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三、仙佛菩薩不吃肉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你看仙佛菩薩祂們吃肉嗎？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你們有你們生活的空間，畜生也有牠們的生活空間，如果因你所愛而破壞牠們，你就沒有慈悲心。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儘量少吃一點，別怕吃素沒體力，你看牛，牠吃草，然而牠最有力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。或許剛開始吃素不吃肉會覺得比較沒精神，但習慣後就好了，不要讓你的肚子當棺材，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這個道理，你若懂了就照著去做。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要做與否為師不能勉強，端看你自己，如同「師父引進門，修行在各人。」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1048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4582</TotalTime>
  <Words>337</Words>
  <Application>Microsoft Office PowerPoint</Application>
  <PresentationFormat>如螢幕大小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人過節動物過劫 悟見講</vt:lpstr>
      <vt:lpstr>人過節動物過劫 悟見講</vt:lpstr>
      <vt:lpstr>人過節動物過劫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782</cp:revision>
  <dcterms:created xsi:type="dcterms:W3CDTF">2014-02-15T05:50:45Z</dcterms:created>
  <dcterms:modified xsi:type="dcterms:W3CDTF">2024-02-08T01:41:45Z</dcterms:modified>
  <cp:contentStatus/>
</cp:coreProperties>
</file>