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3" r:id="rId2"/>
    <p:sldId id="354" r:id="rId3"/>
    <p:sldId id="355" r:id="rId4"/>
    <p:sldId id="361" r:id="rId5"/>
    <p:sldId id="362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77" d="100"/>
          <a:sy n="77" d="100"/>
        </p:scale>
        <p:origin x="122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0106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臨時抱佛腳無效 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一、不要臨時抱佛腳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教化菩薩説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付出了多少，了愿了多少，行功了多少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。所以修道是自己的事，你要求你自己，不要臨時抱佛腳。在做每一件事情的時候，希望你不要把「難」字擺在前面，修道人要有勇氣去挑戰。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大家彼此有没有團結，既然是上天要做的事，交代於你們，看你們有没有合作，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有没有一分的勇氣，所以這一些都是在練就你，提升你的心境、火候，你不要畏懼，更應該全力以赴。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臨時抱佛腳無效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二、修辦道要能感恩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教化菩薩説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一個人修道辦道，如果不懂得感恩，這個人是很自私的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，他只有想到自己，這樣子的人不會有所成就。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一個成功的人，內心是時時存著感恩，也很珍惜，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所以你要知道，一個人成功，如果不懂得感恩，那麼就是失敗要開始了。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9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臨時抱佛腳無效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三、行功了愿莫錯失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教化菩薩説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佛堂的每一件事情，都是讓你行功了愿的機會，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所以你在做事情的時候，不要只做你喜歡的事，看到了需要你的地方，你就去做，這就是行功了愿的機會。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所以你要讓自己了業了罪，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那你就要多行功了愿，人不要等到生病了才來求，平常當中就要多行功立德。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940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臨時抱佛腳無效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四、要求自己不求佛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教化菩薩説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要求自己，求你自己趕快去行功了愿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，求自己趕快改變脾氣毛病，求自己多説好話，求自己多做好事，更求你有一顆慈悲的心，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很多事你要求自己不用求别人，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不用求佛，求你自己做了多少。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308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臨時抱佛腳無效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五、效法孔子來行道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教化菩薩説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我們要善用我們有限的人生，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來對整個社會國家世界做貢獻，天下溺，援之以道。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所以孔老夫子周遊列國，講倫理説道德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，還遭受種種挫折，他依然不變心志，面臨困難是削跡伐檀、陳蔡絶糧，聖人的心永遠為天地立心，為生民立命，為萬世而開太平，這是我們學修講辦道的人，應該學習的。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97151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4552</TotalTime>
  <Words>500</Words>
  <Application>Microsoft Office PowerPoint</Application>
  <PresentationFormat>如螢幕大小 (16:9)</PresentationFormat>
  <Paragraphs>26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臨時抱佛腳無效 悟見講</vt:lpstr>
      <vt:lpstr>臨時抱佛腳無效 悟見講</vt:lpstr>
      <vt:lpstr>臨時抱佛腳無效 悟見講</vt:lpstr>
      <vt:lpstr>臨時抱佛腳無效 悟見講</vt:lpstr>
      <vt:lpstr>臨時抱佛腳無效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778</cp:revision>
  <dcterms:created xsi:type="dcterms:W3CDTF">2014-02-15T05:50:45Z</dcterms:created>
  <dcterms:modified xsi:type="dcterms:W3CDTF">2024-02-07T01:29:11Z</dcterms:modified>
  <cp:contentStatus/>
</cp:coreProperties>
</file>