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8" r:id="rId2"/>
    <p:sldId id="296" r:id="rId3"/>
    <p:sldId id="297" r:id="rId4"/>
    <p:sldId id="302" r:id="rId5"/>
    <p:sldId id="301" r:id="rId6"/>
    <p:sldId id="300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46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不修不辦沒福氣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一、學道要用心積極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一開始學道就要用心、要積極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，難受也要忍耐，忍耐才有希望，忍耐才能夠當神仙。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吃得苦中苦，方為人上人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為什麼眾生就是不喜歡吃苦？不吃苦就少福了。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苦盡才會甘來，要忍耐，忍耐才能成菩薩。</a:t>
            </a:r>
          </a:p>
        </p:txBody>
      </p:sp>
    </p:spTree>
    <p:extLst>
      <p:ext uri="{BB962C8B-B14F-4D97-AF65-F5344CB8AC3E}">
        <p14:creationId xmlns:p14="http://schemas.microsoft.com/office/powerpoint/2010/main" val="308273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不修不辦沒福氣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二、修辦道定有磨練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徒兒啊！修辦道的人，要受一點磨練，才會成長，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若不受磨練，如何顯出勇者的剛毅之氣呢？只有在最困難的環境，才能顯出你的智慧與德性。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不修不辦沒福氣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三、成佛是修道目標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徒兒都是有智慧的人，為師相信你們在修辦道的旅途中，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都能確立自己的修道目標，即使在風雨交集的路途上，徒兒也可以挺著胸膛走過。</a:t>
            </a:r>
          </a:p>
        </p:txBody>
      </p:sp>
    </p:spTree>
    <p:extLst>
      <p:ext uri="{BB962C8B-B14F-4D97-AF65-F5344CB8AC3E}">
        <p14:creationId xmlns:p14="http://schemas.microsoft.com/office/powerpoint/2010/main" val="256067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不修不辦沒福氣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四、修道不怕環境磨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既然要修道，就不怕環境的琢磨，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愈是困難的環境，愈能讓你的良知顯現。凡人只求順境，聖賢不畏逆境，因為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順者為鬼，逆者成佛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0320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不修不辦沒福氣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五、經雕琢能成大器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徒兒啊！你們每一個人，都覺得自己，已經修得很好了，是嗎？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經上天這麼一篩選，才看出誰有幾分的根基火候？徒兒啊！沒有經過雕琢，哪會成大器啊？</a:t>
            </a:r>
          </a:p>
        </p:txBody>
      </p:sp>
    </p:spTree>
    <p:extLst>
      <p:ext uri="{BB962C8B-B14F-4D97-AF65-F5344CB8AC3E}">
        <p14:creationId xmlns:p14="http://schemas.microsoft.com/office/powerpoint/2010/main" val="355815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不修不辦沒福氣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六、天道逆行要体悟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天道逆行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，就是以後遇到不順、不如意的事，要常回想自己是修道人，要突破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，要衝破這些不順，不能任自己隨波逐流。</a:t>
            </a:r>
          </a:p>
        </p:txBody>
      </p:sp>
    </p:spTree>
    <p:extLst>
      <p:ext uri="{BB962C8B-B14F-4D97-AF65-F5344CB8AC3E}">
        <p14:creationId xmlns:p14="http://schemas.microsoft.com/office/powerpoint/2010/main" val="75751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不修不辦沒福氣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七、修道再苦也要修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若覺得行得很痛苦，還是要走過去，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忍人所不能忍，才能 夠有成就，假使遇到困難就退縮，那就無法登到生命的頂巔。</a:t>
            </a:r>
          </a:p>
        </p:txBody>
      </p:sp>
    </p:spTree>
    <p:extLst>
      <p:ext uri="{BB962C8B-B14F-4D97-AF65-F5344CB8AC3E}">
        <p14:creationId xmlns:p14="http://schemas.microsoft.com/office/powerpoint/2010/main" val="24661961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418</TotalTime>
  <Words>469</Words>
  <Application>Microsoft Office PowerPoint</Application>
  <PresentationFormat>如螢幕大小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不修不辦沒福氣 悟見講</vt:lpstr>
      <vt:lpstr>不修不辦沒福氣 悟見講</vt:lpstr>
      <vt:lpstr>不修不辦沒福氣 悟見講</vt:lpstr>
      <vt:lpstr>不修不辦沒福氣 悟見講</vt:lpstr>
      <vt:lpstr>不修不辦沒福氣 悟見講</vt:lpstr>
      <vt:lpstr>不修不辦沒福氣 悟見講</vt:lpstr>
      <vt:lpstr>不修不辦沒福氣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150</cp:revision>
  <dcterms:created xsi:type="dcterms:W3CDTF">2014-02-15T05:50:45Z</dcterms:created>
  <dcterms:modified xsi:type="dcterms:W3CDTF">2024-02-06T02:03:32Z</dcterms:modified>
</cp:coreProperties>
</file>