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94" r:id="rId2"/>
    <p:sldId id="295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2593" autoAdjust="0"/>
  </p:normalViewPr>
  <p:slideViewPr>
    <p:cSldViewPr>
      <p:cViewPr varScale="1">
        <p:scale>
          <a:sx n="76" d="100"/>
          <a:sy n="76" d="100"/>
        </p:scale>
        <p:origin x="996" y="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34D03-0A63-4096-820C-321FF6279DAE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98CE2-040A-4D2A-90ED-1A077AD539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0045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2024/2/5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78080" y="51470"/>
            <a:ext cx="586408" cy="49685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七十歲修辦期許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98568" cy="4742035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七十歲修辦期許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一、修辦天道無始終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二、守住金線不離道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我們不違背天意、不背叛祖師、不自我稱尊、不參加人事團體，現在問問自己，我們守得真嗎？</a:t>
            </a:r>
          </a:p>
          <a:p>
            <a:endParaRPr lang="en-US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382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78080" y="123478"/>
            <a:ext cx="586408" cy="4896544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七十歲修辦期許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198568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三、代天宣化傳真道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地藏古佛慈示</a:t>
            </a:r>
          </a:p>
          <a:p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1993/09/24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摘錄自：道統及天命明師的印證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p41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維皇上帝明命 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派遣三佛拯救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普傳密寶心印 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性理天道真宗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弓長子系天命 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北辰皇令代承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承運金線完整 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廣救無數眾生</a:t>
            </a:r>
          </a:p>
          <a:p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en-US" altLang="zh-TW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292644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1563</TotalTime>
  <Words>130</Words>
  <Application>Microsoft Office PowerPoint</Application>
  <PresentationFormat>如螢幕大小 (16:9)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1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七十歲修辦期許 悟見講</vt:lpstr>
      <vt:lpstr>七十歲修辦期許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274</cp:revision>
  <dcterms:created xsi:type="dcterms:W3CDTF">2014-02-15T05:50:45Z</dcterms:created>
  <dcterms:modified xsi:type="dcterms:W3CDTF">2024-02-05T06:48:11Z</dcterms:modified>
</cp:coreProperties>
</file>