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2593" autoAdjust="0"/>
  </p:normalViewPr>
  <p:slideViewPr>
    <p:cSldViewPr>
      <p:cViewPr varScale="1">
        <p:scale>
          <a:sx n="76" d="100"/>
          <a:sy n="76" d="100"/>
        </p:scale>
        <p:origin x="1092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2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考不倒是無價寶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1569</TotalTime>
  <Words>19</Words>
  <Application>Microsoft Office PowerPoint</Application>
  <PresentationFormat>如螢幕大小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考不倒是無價寶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280</cp:revision>
  <dcterms:created xsi:type="dcterms:W3CDTF">2014-02-15T05:50:45Z</dcterms:created>
  <dcterms:modified xsi:type="dcterms:W3CDTF">2024-06-27T03:17:32Z</dcterms:modified>
</cp:coreProperties>
</file>