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7"/>
  </p:notesMasterIdLst>
  <p:sldIdLst>
    <p:sldId id="345" r:id="rId2"/>
    <p:sldId id="346" r:id="rId3"/>
    <p:sldId id="347" r:id="rId4"/>
    <p:sldId id="349" r:id="rId5"/>
    <p:sldId id="348" r:id="rId6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300" autoAdjust="0"/>
    <p:restoredTop sz="93421" autoAdjust="0"/>
  </p:normalViewPr>
  <p:slideViewPr>
    <p:cSldViewPr>
      <p:cViewPr varScale="1">
        <p:scale>
          <a:sx n="85" d="100"/>
          <a:sy n="85" d="100"/>
        </p:scale>
        <p:origin x="980" y="-13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老兄 悟見" userId="d3c841b5715e98f1" providerId="LiveId" clId="{8985128C-197B-4457-937F-0DFB169636DC}"/>
    <pc:docChg chg="custSel addSld delSld modSld">
      <pc:chgData name="老兄 悟見" userId="d3c841b5715e98f1" providerId="LiveId" clId="{8985128C-197B-4457-937F-0DFB169636DC}" dt="2021-10-22T09:16:32.241" v="181" actId="207"/>
      <pc:docMkLst>
        <pc:docMk/>
      </pc:docMkLst>
      <pc:sldChg chg="modSp mod">
        <pc:chgData name="老兄 悟見" userId="d3c841b5715e98f1" providerId="LiveId" clId="{8985128C-197B-4457-937F-0DFB169636DC}" dt="2021-10-22T09:12:21.567" v="55" actId="207"/>
        <pc:sldMkLst>
          <pc:docMk/>
          <pc:sldMk cId="2451051432" sldId="345"/>
        </pc:sldMkLst>
        <pc:spChg chg="mod">
          <ac:chgData name="老兄 悟見" userId="d3c841b5715e98f1" providerId="LiveId" clId="{8985128C-197B-4457-937F-0DFB169636DC}" dt="2021-10-22T09:12:21.567" v="55" actId="207"/>
          <ac:spMkLst>
            <pc:docMk/>
            <pc:sldMk cId="2451051432" sldId="345"/>
            <ac:spMk id="5" creationId="{00000000-0000-0000-0000-000000000000}"/>
          </ac:spMkLst>
        </pc:spChg>
      </pc:sldChg>
      <pc:sldChg chg="modSp mod">
        <pc:chgData name="老兄 悟見" userId="d3c841b5715e98f1" providerId="LiveId" clId="{8985128C-197B-4457-937F-0DFB169636DC}" dt="2021-10-22T09:13:11.325" v="84" actId="207"/>
        <pc:sldMkLst>
          <pc:docMk/>
          <pc:sldMk cId="2404977546" sldId="346"/>
        </pc:sldMkLst>
        <pc:spChg chg="mod">
          <ac:chgData name="老兄 悟見" userId="d3c841b5715e98f1" providerId="LiveId" clId="{8985128C-197B-4457-937F-0DFB169636DC}" dt="2021-10-22T09:13:11.325" v="84" actId="207"/>
          <ac:spMkLst>
            <pc:docMk/>
            <pc:sldMk cId="2404977546" sldId="346"/>
            <ac:spMk id="5" creationId="{00000000-0000-0000-0000-000000000000}"/>
          </ac:spMkLst>
        </pc:spChg>
      </pc:sldChg>
      <pc:sldChg chg="del">
        <pc:chgData name="老兄 悟見" userId="d3c841b5715e98f1" providerId="LiveId" clId="{8985128C-197B-4457-937F-0DFB169636DC}" dt="2021-10-22T09:09:27.597" v="2" actId="2696"/>
        <pc:sldMkLst>
          <pc:docMk/>
          <pc:sldMk cId="2653876008" sldId="347"/>
        </pc:sldMkLst>
      </pc:sldChg>
      <pc:sldChg chg="modSp mod">
        <pc:chgData name="老兄 悟見" userId="d3c841b5715e98f1" providerId="LiveId" clId="{8985128C-197B-4457-937F-0DFB169636DC}" dt="2021-10-22T09:14:34.696" v="115" actId="207"/>
        <pc:sldMkLst>
          <pc:docMk/>
          <pc:sldMk cId="3790334848" sldId="347"/>
        </pc:sldMkLst>
        <pc:spChg chg="mod">
          <ac:chgData name="老兄 悟見" userId="d3c841b5715e98f1" providerId="LiveId" clId="{8985128C-197B-4457-937F-0DFB169636DC}" dt="2021-10-22T09:14:34.696" v="115" actId="207"/>
          <ac:spMkLst>
            <pc:docMk/>
            <pc:sldMk cId="3790334848" sldId="347"/>
            <ac:spMk id="5" creationId="{00000000-0000-0000-0000-000000000000}"/>
          </ac:spMkLst>
        </pc:spChg>
      </pc:sldChg>
      <pc:sldChg chg="modSp add mod">
        <pc:chgData name="老兄 悟見" userId="d3c841b5715e98f1" providerId="LiveId" clId="{8985128C-197B-4457-937F-0DFB169636DC}" dt="2021-10-22T09:16:32.241" v="181" actId="207"/>
        <pc:sldMkLst>
          <pc:docMk/>
          <pc:sldMk cId="3914126918" sldId="348"/>
        </pc:sldMkLst>
        <pc:spChg chg="mod">
          <ac:chgData name="老兄 悟見" userId="d3c841b5715e98f1" providerId="LiveId" clId="{8985128C-197B-4457-937F-0DFB169636DC}" dt="2021-10-22T09:16:32.241" v="181" actId="207"/>
          <ac:spMkLst>
            <pc:docMk/>
            <pc:sldMk cId="3914126918" sldId="348"/>
            <ac:spMk id="5" creationId="{00000000-0000-0000-0000-000000000000}"/>
          </ac:spMkLst>
        </pc:spChg>
      </pc:sldChg>
      <pc:sldChg chg="modSp mod">
        <pc:chgData name="老兄 悟見" userId="d3c841b5715e98f1" providerId="LiveId" clId="{8985128C-197B-4457-937F-0DFB169636DC}" dt="2021-10-22T09:15:30.965" v="145" actId="207"/>
        <pc:sldMkLst>
          <pc:docMk/>
          <pc:sldMk cId="52201591" sldId="349"/>
        </pc:sldMkLst>
        <pc:spChg chg="mod">
          <ac:chgData name="老兄 悟見" userId="d3c841b5715e98f1" providerId="LiveId" clId="{8985128C-197B-4457-937F-0DFB169636DC}" dt="2021-10-22T09:15:30.965" v="145" actId="207"/>
          <ac:spMkLst>
            <pc:docMk/>
            <pc:sldMk cId="52201591" sldId="349"/>
            <ac:spMk id="5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2021/10/22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2021/10/22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2021/10/22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2021/10/22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2021/10/22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2021/10/22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2021/10/22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2021/10/22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2021/10/22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68660"/>
            <a:ext cx="504056" cy="4859260"/>
          </a:xfrm>
        </p:spPr>
        <p:txBody>
          <a:bodyPr>
            <a:normAutofit fontScale="90000"/>
          </a:bodyPr>
          <a:lstStyle/>
          <a:p>
            <a:r>
              <a:rPr lang="en-US" altLang="zh-TW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1994</a:t>
            </a:r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老母大典訓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280920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2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一、天色變萬象森寒</a:t>
            </a:r>
          </a:p>
          <a:p>
            <a:pPr algn="l"/>
            <a:r>
              <a:rPr lang="zh-TW" altLang="en-US" sz="32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無極皇母慈訓</a:t>
            </a:r>
          </a:p>
          <a:p>
            <a:pPr algn="l"/>
            <a:r>
              <a:rPr lang="zh-TW" altLang="en-US" sz="32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秋季來天色變萬象森寒。</a:t>
            </a:r>
          </a:p>
          <a:p>
            <a:pPr marL="36576" indent="0" algn="l">
              <a:buNone/>
            </a:pPr>
            <a:r>
              <a:rPr lang="zh-TW" altLang="en-US" sz="32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 大淘汰這一刻為母心擔。</a:t>
            </a:r>
          </a:p>
          <a:p>
            <a:pPr marL="448056" lvl="1" indent="0">
              <a:buNone/>
            </a:pPr>
            <a:r>
              <a:rPr lang="zh-TW" altLang="en-US" sz="32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怕皇兒志不定墜入深谷。</a:t>
            </a:r>
          </a:p>
          <a:p>
            <a:pPr marL="36576" indent="0" algn="l">
              <a:buNone/>
            </a:pPr>
            <a:r>
              <a:rPr lang="zh-TW" altLang="en-US" sz="32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 忘本面永脫離一貫真詮。</a:t>
            </a:r>
          </a:p>
          <a:p>
            <a:pPr algn="l"/>
            <a:r>
              <a:rPr lang="zh-TW" altLang="en-US" sz="32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萬教發真與假無人能辨。</a:t>
            </a:r>
          </a:p>
          <a:p>
            <a:pPr marL="36576" indent="0" algn="l">
              <a:buNone/>
            </a:pPr>
            <a:r>
              <a:rPr lang="zh-TW" altLang="en-US" sz="32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 邪與魔處處是擾亂真賢。</a:t>
            </a:r>
          </a:p>
          <a:p>
            <a:pPr marL="36576" indent="0" algn="l">
              <a:buNone/>
            </a:pPr>
            <a:r>
              <a:rPr lang="zh-TW" altLang="en-US" sz="32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 爾怎知佛與魔只在一念。</a:t>
            </a:r>
          </a:p>
          <a:p>
            <a:pPr marL="36576" indent="0" algn="l">
              <a:buNone/>
            </a:pPr>
            <a:r>
              <a:rPr lang="zh-TW" altLang="en-US" sz="32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 心生貪即墜落頓失光鮮。</a:t>
            </a:r>
          </a:p>
          <a:p>
            <a:pPr algn="l"/>
            <a:r>
              <a:rPr lang="zh-TW" altLang="en-US" sz="32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因美景多誘惑心難堅定。</a:t>
            </a:r>
          </a:p>
          <a:p>
            <a:pPr marL="36576" indent="0" algn="l">
              <a:buNone/>
            </a:pPr>
            <a:r>
              <a:rPr lang="zh-TW" altLang="en-US" sz="32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 迷迷糊隨他去不修靈圓。</a:t>
            </a:r>
          </a:p>
          <a:p>
            <a:pPr marL="36576" indent="0" algn="l">
              <a:buNone/>
            </a:pPr>
            <a:r>
              <a:rPr lang="zh-TW" altLang="en-US" sz="32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 處處有彩色佈魅魅魑魑。</a:t>
            </a:r>
          </a:p>
          <a:p>
            <a:pPr marL="36576" indent="0" algn="l">
              <a:buNone/>
            </a:pPr>
            <a:r>
              <a:rPr lang="zh-TW" altLang="en-US" sz="32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 爾不知貪其美進入套圈。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510514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68660"/>
            <a:ext cx="504056" cy="4859260"/>
          </a:xfrm>
        </p:spPr>
        <p:txBody>
          <a:bodyPr>
            <a:normAutofit fontScale="90000"/>
          </a:bodyPr>
          <a:lstStyle/>
          <a:p>
            <a:r>
              <a:rPr lang="en-US" altLang="zh-TW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1994</a:t>
            </a:r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老母大典訓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280920" cy="4824536"/>
          </a:xfrm>
        </p:spPr>
        <p:txBody>
          <a:bodyPr>
            <a:normAutofit fontScale="92500" lnSpcReduction="10000"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二、昧本性流浪不還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無極皇母慈訓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迷魂陣難以出失卻出口。</a:t>
            </a:r>
          </a:p>
          <a:p>
            <a:pPr marL="36576" indent="0" algn="l">
              <a:buNone/>
            </a:pP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 昏昏沉昧本性流浪不還。</a:t>
            </a:r>
          </a:p>
          <a:p>
            <a:pPr marL="36576" indent="0" algn="l">
              <a:buNone/>
            </a:pP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 任爾是點傳子也會如此。</a:t>
            </a:r>
          </a:p>
          <a:p>
            <a:pPr marL="36576" indent="0" algn="l">
              <a:buNone/>
            </a:pP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 任爾是名講師亦受考驗。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任爾是好壇主一念即變。</a:t>
            </a:r>
          </a:p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 任爾是辦事員也會隨前。</a:t>
            </a:r>
          </a:p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 非為母狠心做讓兒受考。</a:t>
            </a:r>
          </a:p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 不經考怎知曉是愚是賢。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一次次來又去預料之外。</a:t>
            </a:r>
          </a:p>
          <a:p>
            <a:pPr marL="36576" indent="0" algn="l">
              <a:buNone/>
            </a:pP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 爾怎曉好道親亦然變遷。</a:t>
            </a:r>
          </a:p>
          <a:p>
            <a:pPr marL="36576" indent="0" algn="l">
              <a:buNone/>
            </a:pP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 經過篩再挑選剩下無幾。</a:t>
            </a:r>
          </a:p>
          <a:p>
            <a:pPr marL="36576" indent="0" algn="l">
              <a:buNone/>
            </a:pP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 母觀觀心悲痛難再垂言。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049775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68660"/>
            <a:ext cx="504056" cy="4859260"/>
          </a:xfrm>
        </p:spPr>
        <p:txBody>
          <a:bodyPr>
            <a:normAutofit fontScale="90000"/>
          </a:bodyPr>
          <a:lstStyle/>
          <a:p>
            <a:r>
              <a:rPr lang="en-US" altLang="zh-TW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1994</a:t>
            </a:r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老母大典訓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280920" cy="4824536"/>
          </a:xfrm>
        </p:spPr>
        <p:txBody>
          <a:bodyPr>
            <a:normAutofit fontScale="92500" lnSpcReduction="10000"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三、皇胎子心念易變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無極皇母慈訓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是何故皇胎子心念易變。</a:t>
            </a:r>
          </a:p>
          <a:p>
            <a:pPr marL="36576" indent="0" algn="l">
              <a:buNone/>
            </a:pP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 今發愿明天改令母心寒。</a:t>
            </a:r>
          </a:p>
          <a:p>
            <a:pPr marL="36576" indent="0" algn="l">
              <a:buNone/>
            </a:pP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 本應該一群群齊心修煉。</a:t>
            </a:r>
          </a:p>
          <a:p>
            <a:pPr marL="36576" indent="0" algn="l">
              <a:buNone/>
            </a:pP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 到如今去一半實難成全。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為母我心焦急來回踱步。</a:t>
            </a:r>
          </a:p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 差仙佛快顯化啟惶迷男。</a:t>
            </a:r>
          </a:p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 怎知曉好兒男執著形象。</a:t>
            </a:r>
          </a:p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 不實修不實煉追求怪談。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這一切今為母再垂訓語。</a:t>
            </a:r>
          </a:p>
          <a:p>
            <a:pPr marL="36576" indent="0" algn="l">
              <a:buNone/>
            </a:pP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 告皇胎辨真假勿執偏端。</a:t>
            </a:r>
          </a:p>
          <a:p>
            <a:pPr marL="36576" indent="0" algn="l">
              <a:buNone/>
            </a:pP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 當看透這一切全心修煉。</a:t>
            </a:r>
          </a:p>
          <a:p>
            <a:pPr marL="36576" indent="0" algn="l">
              <a:buNone/>
            </a:pP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 當立心為天下廣種良田。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903348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68660"/>
            <a:ext cx="504056" cy="4859260"/>
          </a:xfrm>
        </p:spPr>
        <p:txBody>
          <a:bodyPr>
            <a:normAutofit fontScale="90000"/>
          </a:bodyPr>
          <a:lstStyle/>
          <a:p>
            <a:r>
              <a:rPr lang="en-US" altLang="zh-TW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1994</a:t>
            </a:r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老母大典訓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280920" cy="4824536"/>
          </a:xfrm>
        </p:spPr>
        <p:txBody>
          <a:bodyPr>
            <a:normAutofit fontScale="92500" lnSpcReduction="10000"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四、不求功實是孝男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無極皇母慈訓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在其中還是有賢孝兒女。</a:t>
            </a:r>
          </a:p>
          <a:p>
            <a:pPr marL="36576" indent="0" algn="l">
              <a:buNone/>
            </a:pP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 為大道不辭勞受盡風寒。</a:t>
            </a:r>
          </a:p>
          <a:p>
            <a:pPr marL="36576" indent="0" algn="l">
              <a:buNone/>
            </a:pP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 用心來計劃策萬般苦心。</a:t>
            </a:r>
          </a:p>
          <a:p>
            <a:pPr marL="36576" indent="0" algn="l">
              <a:buNone/>
            </a:pP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 全至誠不求功實是孝男。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受苦難被誤會含淚而吞。</a:t>
            </a:r>
          </a:p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 被冷落也不怨實不簡單。</a:t>
            </a:r>
          </a:p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 但要知要永遠不隨境轉。</a:t>
            </a:r>
          </a:p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 要堅忍這一切迎向挑戰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在一起修大道互相諒解。</a:t>
            </a:r>
          </a:p>
          <a:p>
            <a:pPr marL="36576" indent="0" algn="l">
              <a:buNone/>
            </a:pP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 萬不可自執意責駡他賢。</a:t>
            </a:r>
          </a:p>
          <a:p>
            <a:pPr marL="36576" indent="0" algn="l">
              <a:buNone/>
            </a:pP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 自主見自為是不給機會。</a:t>
            </a:r>
          </a:p>
          <a:p>
            <a:pPr marL="36576" indent="0" algn="l">
              <a:buNone/>
            </a:pP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 若如此誤他人罪自己擔。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22015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68660"/>
            <a:ext cx="504056" cy="4859260"/>
          </a:xfrm>
        </p:spPr>
        <p:txBody>
          <a:bodyPr>
            <a:normAutofit fontScale="90000"/>
          </a:bodyPr>
          <a:lstStyle/>
          <a:p>
            <a:r>
              <a:rPr lang="en-US" altLang="zh-TW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1994</a:t>
            </a:r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老母大典訓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280920" cy="4824536"/>
          </a:xfrm>
        </p:spPr>
        <p:txBody>
          <a:bodyPr>
            <a:normAutofit fontScale="92500" lnSpcReduction="20000"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五、要努力勿再等待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無極皇母慈訓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處紅塵多變幻苦甜酸澀。</a:t>
            </a:r>
          </a:p>
          <a:p>
            <a:pPr marL="36576" indent="0" algn="l">
              <a:buNone/>
            </a:pP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 那際遇不一般起伏難安。</a:t>
            </a:r>
          </a:p>
          <a:p>
            <a:pPr marL="36576" indent="0" algn="l">
              <a:buNone/>
            </a:pP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 皇兒呀要努力勿再等待。</a:t>
            </a:r>
          </a:p>
          <a:p>
            <a:pPr marL="36576" indent="0" algn="l">
              <a:buNone/>
            </a:pP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 天時晚莫徘徊積極向前。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齊合作來開創平等而視。</a:t>
            </a:r>
          </a:p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 止至善內外圓功果健全。</a:t>
            </a:r>
          </a:p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 末後至大清算漸漸可怕。</a:t>
            </a:r>
          </a:p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 冤找冤命償命處處可觀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前世因今世果難躲難免。</a:t>
            </a:r>
          </a:p>
          <a:p>
            <a:pPr marL="36576" indent="0" algn="l">
              <a:buNone/>
            </a:pP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 當冤欠來遇上處處麻煩。</a:t>
            </a:r>
          </a:p>
          <a:p>
            <a:pPr marL="36576" indent="0" algn="l">
              <a:buNone/>
            </a:pP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 皇兒呀快立功趁此時際。</a:t>
            </a:r>
          </a:p>
          <a:p>
            <a:pPr marL="36576" indent="0" algn="l">
              <a:buNone/>
            </a:pP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 快快進奮力作走在人前。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莫遲疑時不多快性邁進。</a:t>
            </a:r>
          </a:p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 平凡中多創造輝煌史篇。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14126918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3068</TotalTime>
  <Words>688</Words>
  <Application>Microsoft Office PowerPoint</Application>
  <PresentationFormat>如螢幕大小 (16:9)</PresentationFormat>
  <Paragraphs>77</Paragraphs>
  <Slides>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11" baseType="lpstr">
      <vt:lpstr>標楷體</vt:lpstr>
      <vt:lpstr>Arial</vt:lpstr>
      <vt:lpstr>Calibri</vt:lpstr>
      <vt:lpstr>Franklin Gothic Book</vt:lpstr>
      <vt:lpstr>Wingdings 2</vt:lpstr>
      <vt:lpstr>科技</vt:lpstr>
      <vt:lpstr>1994老母大典訓 悟見講</vt:lpstr>
      <vt:lpstr>1994老母大典訓 悟見講</vt:lpstr>
      <vt:lpstr>1994老母大典訓 悟見講</vt:lpstr>
      <vt:lpstr>1994老母大典訓 悟見講</vt:lpstr>
      <vt:lpstr>1994老母大典訓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691</cp:revision>
  <dcterms:created xsi:type="dcterms:W3CDTF">2014-02-15T05:50:45Z</dcterms:created>
  <dcterms:modified xsi:type="dcterms:W3CDTF">2021-10-22T09:16:33Z</dcterms:modified>
  <cp:contentStatus/>
</cp:coreProperties>
</file>