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353" r:id="rId2"/>
    <p:sldId id="354" r:id="rId3"/>
    <p:sldId id="355" r:id="rId4"/>
    <p:sldId id="356" r:id="rId5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8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4088FEBB-9C53-41DE-948B-08AB7B1409B0}"/>
    <pc:docChg chg="custSel addSld modSld">
      <pc:chgData name="老兄 悟見" userId="d3c841b5715e98f1" providerId="LiveId" clId="{4088FEBB-9C53-41DE-948B-08AB7B1409B0}" dt="2022-01-12T03:16:00.288" v="34" actId="207"/>
      <pc:docMkLst>
        <pc:docMk/>
      </pc:docMkLst>
      <pc:sldChg chg="modSp mod">
        <pc:chgData name="老兄 悟見" userId="d3c841b5715e98f1" providerId="LiveId" clId="{4088FEBB-9C53-41DE-948B-08AB7B1409B0}" dt="2022-01-12T03:14:42.449" v="22" actId="207"/>
        <pc:sldMkLst>
          <pc:docMk/>
          <pc:sldMk cId="1030620117" sldId="353"/>
        </pc:sldMkLst>
        <pc:spChg chg="mod">
          <ac:chgData name="老兄 悟見" userId="d3c841b5715e98f1" providerId="LiveId" clId="{4088FEBB-9C53-41DE-948B-08AB7B1409B0}" dt="2022-01-12T03:13:14.106" v="3" actId="207"/>
          <ac:spMkLst>
            <pc:docMk/>
            <pc:sldMk cId="1030620117" sldId="353"/>
            <ac:spMk id="4" creationId="{00000000-0000-0000-0000-000000000000}"/>
          </ac:spMkLst>
        </pc:spChg>
        <pc:spChg chg="mod">
          <ac:chgData name="老兄 悟見" userId="d3c841b5715e98f1" providerId="LiveId" clId="{4088FEBB-9C53-41DE-948B-08AB7B1409B0}" dt="2022-01-12T03:14:42.449" v="22" actId="207"/>
          <ac:spMkLst>
            <pc:docMk/>
            <pc:sldMk cId="1030620117" sldId="353"/>
            <ac:spMk id="5" creationId="{00000000-0000-0000-0000-000000000000}"/>
          </ac:spMkLst>
        </pc:spChg>
      </pc:sldChg>
      <pc:sldChg chg="modSp mod">
        <pc:chgData name="老兄 悟見" userId="d3c841b5715e98f1" providerId="LiveId" clId="{4088FEBB-9C53-41DE-948B-08AB7B1409B0}" dt="2022-01-12T03:15:10.114" v="26" actId="207"/>
        <pc:sldMkLst>
          <pc:docMk/>
          <pc:sldMk cId="1171683664" sldId="354"/>
        </pc:sldMkLst>
        <pc:spChg chg="mod">
          <ac:chgData name="老兄 悟見" userId="d3c841b5715e98f1" providerId="LiveId" clId="{4088FEBB-9C53-41DE-948B-08AB7B1409B0}" dt="2022-01-12T03:15:10.114" v="26" actId="207"/>
          <ac:spMkLst>
            <pc:docMk/>
            <pc:sldMk cId="1171683664" sldId="354"/>
            <ac:spMk id="5" creationId="{00000000-0000-0000-0000-000000000000}"/>
          </ac:spMkLst>
        </pc:spChg>
      </pc:sldChg>
      <pc:sldChg chg="modSp mod">
        <pc:chgData name="老兄 悟見" userId="d3c841b5715e98f1" providerId="LiveId" clId="{4088FEBB-9C53-41DE-948B-08AB7B1409B0}" dt="2022-01-12T03:15:35.442" v="30" actId="207"/>
        <pc:sldMkLst>
          <pc:docMk/>
          <pc:sldMk cId="1789000305" sldId="355"/>
        </pc:sldMkLst>
        <pc:spChg chg="mod">
          <ac:chgData name="老兄 悟見" userId="d3c841b5715e98f1" providerId="LiveId" clId="{4088FEBB-9C53-41DE-948B-08AB7B1409B0}" dt="2022-01-12T03:15:35.442" v="30" actId="207"/>
          <ac:spMkLst>
            <pc:docMk/>
            <pc:sldMk cId="1789000305" sldId="355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4088FEBB-9C53-41DE-948B-08AB7B1409B0}" dt="2022-01-12T03:16:00.288" v="34" actId="207"/>
        <pc:sldMkLst>
          <pc:docMk/>
          <pc:sldMk cId="2370803261" sldId="356"/>
        </pc:sldMkLst>
        <pc:spChg chg="mod">
          <ac:chgData name="老兄 悟見" userId="d3c841b5715e98f1" providerId="LiveId" clId="{4088FEBB-9C53-41DE-948B-08AB7B1409B0}" dt="2022-01-12T03:16:00.288" v="34" actId="207"/>
          <ac:spMkLst>
            <pc:docMk/>
            <pc:sldMk cId="2370803261" sldId="356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順者為鬼逆成佛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一、順者為鬼逆成佛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既然要修道，就不怕環境的琢磨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，愈是困難的環境，愈能讓你的良知顯現。凡人只求順境，聖賢不畏逆境，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因為</a:t>
            </a:r>
            <a:r>
              <a:rPr lang="en-US" altLang="zh-TW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順者為鬼，逆者成佛</a:t>
            </a:r>
            <a:r>
              <a:rPr lang="en-US" altLang="zh-TW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順者為鬼逆成佛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二、感恩懺悔除魔障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修道有些逆境、不如意及阻擋，這是個人因緣不一樣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，有的人要修，自己又覺得障礙，內心魔障很深，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但是為師希望你們耐下心來，多多感恩懺悔。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1683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順者為鬼逆成佛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三、懺悔消業好修辦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人有很多無明的業障，需要用懺悔的心來贖罪業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，每天起來向這無明的業障說聲抱歉，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有顆感恩和懺悔的心，在修道路上也會比較順利。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9000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順者為鬼逆成佛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四、降伏其心過考關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要如何降伏其心呢？靜下心，拿出真智慧來降伏他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，當下自性佛就現出來了，真人當家，一切外魔就聽你指揮，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要下真功夫，不要隨波逐流，放下屠刀，立地成佛。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0803261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3084</TotalTime>
  <Words>268</Words>
  <Application>Microsoft Office PowerPoint</Application>
  <PresentationFormat>如螢幕大小 (16:9)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標楷體</vt:lpstr>
      <vt:lpstr>Arial</vt:lpstr>
      <vt:lpstr>Calibri</vt:lpstr>
      <vt:lpstr>Franklin Gothic Book</vt:lpstr>
      <vt:lpstr>Wingdings 2</vt:lpstr>
      <vt:lpstr>科技</vt:lpstr>
      <vt:lpstr>順者為鬼逆成佛 悟見講</vt:lpstr>
      <vt:lpstr>順者為鬼逆成佛 悟見講</vt:lpstr>
      <vt:lpstr>順者為鬼逆成佛 悟見講</vt:lpstr>
      <vt:lpstr>順者為鬼逆成佛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693</cp:revision>
  <dcterms:created xsi:type="dcterms:W3CDTF">2014-02-15T05:50:45Z</dcterms:created>
  <dcterms:modified xsi:type="dcterms:W3CDTF">2022-01-12T03:16:04Z</dcterms:modified>
  <cp:contentStatus/>
</cp:coreProperties>
</file>