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360" r:id="rId2"/>
    <p:sldId id="356" r:id="rId3"/>
    <p:sldId id="354" r:id="rId4"/>
    <p:sldId id="355" r:id="rId5"/>
    <p:sldId id="362" r:id="rId6"/>
    <p:sldId id="361" r:id="rId7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3421" autoAdjust="0"/>
  </p:normalViewPr>
  <p:slideViewPr>
    <p:cSldViewPr>
      <p:cViewPr varScale="1">
        <p:scale>
          <a:sx n="91" d="100"/>
          <a:sy n="91" d="100"/>
        </p:scale>
        <p:origin x="800" y="20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2022/6/11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2022/6/11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2022/6/11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2022/6/11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2022/6/11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BD5DA8-5BF3-4D80-8222-D9684A2E5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4209" y="195486"/>
            <a:ext cx="3732727" cy="1224136"/>
          </a:xfrm>
        </p:spPr>
        <p:txBody>
          <a:bodyPr>
            <a:normAutofit/>
          </a:bodyPr>
          <a:lstStyle/>
          <a:p>
            <a:r>
              <a:rPr lang="zh-TW" altLang="en-US" sz="3600" b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靈性解脫</a:t>
            </a:r>
            <a:r>
              <a:rPr lang="zh-TW" altLang="en-US" sz="36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才是真</a:t>
            </a:r>
            <a:br>
              <a:rPr lang="en-US" altLang="zh-TW" sz="36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4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</a:t>
            </a:r>
            <a:r>
              <a:rPr lang="zh-CN" altLang="en-US" sz="28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28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2800" b="0" dirty="0">
              <a:solidFill>
                <a:schemeClr val="tx1"/>
              </a:solidFill>
            </a:endParaRPr>
          </a:p>
        </p:txBody>
      </p:sp>
      <p:pic>
        <p:nvPicPr>
          <p:cNvPr id="6" name="圖片版面配置區 5">
            <a:extLst>
              <a:ext uri="{FF2B5EF4-FFF2-40B4-BE49-F238E27FC236}">
                <a16:creationId xmlns:a16="http://schemas.microsoft.com/office/drawing/2014/main" id="{5B9E02B6-314F-4691-BA75-F6E45814D1FF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98" r="19198"/>
          <a:stretch>
            <a:fillRect/>
          </a:stretch>
        </p:blipFill>
        <p:spPr>
          <a:xfrm>
            <a:off x="300652" y="987574"/>
            <a:ext cx="4114800" cy="3086100"/>
          </a:xfrm>
        </p:spPr>
      </p:pic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5A60EF5-E126-42A0-9600-D4715D7B47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64209" y="1635645"/>
            <a:ext cx="4114800" cy="3319379"/>
          </a:xfrm>
        </p:spPr>
        <p:txBody>
          <a:bodyPr>
            <a:normAutofit fontScale="92500"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一、世間非久留之地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二、有緣修行要珍惜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三、有功德才能躲劫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四、因果病要功德醫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五、遇考道心不能退</a:t>
            </a:r>
          </a:p>
          <a:p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9730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世間非久留之地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仙佛慈訓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世間有苦、有樂，但是苦多於樂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，在苦難歲月中，會讓人覺醒、體悟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了悟世間， 並非久留之地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唯有修得清淨</a:t>
            </a:r>
            <a:r>
              <a:rPr lang="en-US" altLang="zh-TW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靈魂的解脫</a:t>
            </a:r>
            <a:r>
              <a:rPr lang="en-US" altLang="zh-TW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才是真實，永久不變的。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76671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有緣修行要珍惜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仙佛慈訓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今生有緣修行，是宿世種下的善緣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，珍惜殊勝因緣，莫負祖德及上天厚愛。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盡己所能，幫助需要幫助的人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，因為你幫助人，就是在幫助自己，也是與眾生，廣結善緣，才會獲得好人緣。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3999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有功德才能躲劫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仙佛慈訓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人生</a:t>
            </a:r>
            <a:r>
              <a:rPr lang="en-US" altLang="zh-TW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生老病死</a:t>
            </a:r>
            <a:r>
              <a:rPr lang="en-US" altLang="zh-TW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是必經之路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，多行善，多去助人，改脾氣，才能消業、了業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也是在積功德財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當有業障討報，或有災難來臨時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，上天會將平時你積的功德，來撥轉不善的因緣、業力的討報。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42940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因果病要功德醫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仙佛慈訓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有些人為何久病不癒呢，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一樣的病，別人求醫會好，自己求醫吃藥，為何無法改善呢。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因為，有些病是</a:t>
            </a:r>
            <a:r>
              <a:rPr lang="en-US" altLang="zh-TW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因果冤業病</a:t>
            </a:r>
            <a:r>
              <a:rPr lang="en-US" altLang="zh-TW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因果病，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唯有靠功德，才能消病業，人生絕對不能忘了，自己對上天的承諾、及愿心。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85085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遇考道心不能退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仙佛慈訓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遇到任何的考驗、打擊，絕不能，讓道心退轉了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。雖然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家家有本難念的經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自己要去轉經，不能被外境所轉、擊敗，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苦難世間，學中覺，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今生有緣，入道門，眾生之苦訴不盡，善緣當惜，勿蹉跎，明悟時機了因緣，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借假修真 登覺岸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人身病苦，誰能免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，積功累德，消業愆，莫遇苦痛，退初心，堅持不退，定離苦。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73827561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4449</TotalTime>
  <Words>456</Words>
  <Application>Microsoft Office PowerPoint</Application>
  <PresentationFormat>如螢幕大小 (16:9)</PresentationFormat>
  <Paragraphs>30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4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靈性解脫才是真                悟見講</vt:lpstr>
      <vt:lpstr>世間非久留之地 悟見講</vt:lpstr>
      <vt:lpstr>有緣修行要珍惜 悟見講</vt:lpstr>
      <vt:lpstr>有功德才能躲劫 悟見講</vt:lpstr>
      <vt:lpstr>因果病要功德醫 悟見講</vt:lpstr>
      <vt:lpstr>遇考道心不能退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745</cp:revision>
  <dcterms:created xsi:type="dcterms:W3CDTF">2014-02-15T05:50:45Z</dcterms:created>
  <dcterms:modified xsi:type="dcterms:W3CDTF">2022-06-11T01:10:38Z</dcterms:modified>
  <cp:contentStatus/>
</cp:coreProperties>
</file>