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40" r:id="rId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0B206907-9522-4A50-81A1-86E525A54112}"/>
    <pc:docChg chg="addSld delSld modSld">
      <pc:chgData name="老兄 悟見" userId="d3c841b5715e98f1" providerId="LiveId" clId="{0B206907-9522-4A50-81A1-86E525A54112}" dt="2021-09-07T00:29:17.270" v="7"/>
      <pc:docMkLst>
        <pc:docMk/>
      </pc:docMkLst>
      <pc:sldChg chg="modSp mod">
        <pc:chgData name="老兄 悟見" userId="d3c841b5715e98f1" providerId="LiveId" clId="{0B206907-9522-4A50-81A1-86E525A54112}" dt="2021-09-07T00:29:17.270" v="7"/>
        <pc:sldMkLst>
          <pc:docMk/>
          <pc:sldMk cId="3225570923" sldId="340"/>
        </pc:sldMkLst>
        <pc:spChg chg="mod">
          <ac:chgData name="老兄 悟見" userId="d3c841b5715e98f1" providerId="LiveId" clId="{0B206907-9522-4A50-81A1-86E525A54112}" dt="2021-09-07T00:29:17.270" v="7"/>
          <ac:spMkLst>
            <pc:docMk/>
            <pc:sldMk cId="3225570923" sldId="340"/>
            <ac:spMk id="3" creationId="{EFCDE479-C3AE-2243-BC22-1CDD81792C03}"/>
          </ac:spMkLst>
        </pc:spChg>
      </pc:sldChg>
      <pc:sldChg chg="del">
        <pc:chgData name="老兄 悟見" userId="d3c841b5715e98f1" providerId="LiveId" clId="{0B206907-9522-4A50-81A1-86E525A54112}" dt="2021-09-07T00:27:26.674" v="6" actId="2696"/>
        <pc:sldMkLst>
          <pc:docMk/>
          <pc:sldMk cId="750643003" sldId="341"/>
        </pc:sldMkLst>
      </pc:sldChg>
      <pc:sldChg chg="add del">
        <pc:chgData name="老兄 悟見" userId="d3c841b5715e98f1" providerId="LiveId" clId="{0B206907-9522-4A50-81A1-86E525A54112}" dt="2021-09-07T00:27:26.674" v="6" actId="2696"/>
        <pc:sldMkLst>
          <pc:docMk/>
          <pc:sldMk cId="4105772367" sldId="342"/>
        </pc:sldMkLst>
      </pc:sldChg>
      <pc:sldChg chg="del">
        <pc:chgData name="老兄 悟見" userId="d3c841b5715e98f1" providerId="LiveId" clId="{0B206907-9522-4A50-81A1-86E525A54112}" dt="2021-09-07T00:27:26.674" v="6" actId="2696"/>
        <pc:sldMkLst>
          <pc:docMk/>
          <pc:sldMk cId="124821178" sldId="343"/>
        </pc:sldMkLst>
      </pc:sldChg>
      <pc:sldChg chg="add del">
        <pc:chgData name="老兄 悟見" userId="d3c841b5715e98f1" providerId="LiveId" clId="{0B206907-9522-4A50-81A1-86E525A54112}" dt="2021-09-07T00:27:26.674" v="6" actId="2696"/>
        <pc:sldMkLst>
          <pc:docMk/>
          <pc:sldMk cId="1113401909" sldId="344"/>
        </pc:sldMkLst>
      </pc:sldChg>
      <pc:sldChg chg="del">
        <pc:chgData name="老兄 悟見" userId="d3c841b5715e98f1" providerId="LiveId" clId="{0B206907-9522-4A50-81A1-86E525A54112}" dt="2021-09-07T00:27:26.674" v="6" actId="2696"/>
        <pc:sldMkLst>
          <pc:docMk/>
          <pc:sldMk cId="3061736511" sldId="345"/>
        </pc:sldMkLst>
      </pc:sldChg>
      <pc:sldChg chg="add del">
        <pc:chgData name="老兄 悟見" userId="d3c841b5715e98f1" providerId="LiveId" clId="{0B206907-9522-4A50-81A1-86E525A54112}" dt="2021-09-07T00:27:26.674" v="6" actId="2696"/>
        <pc:sldMkLst>
          <pc:docMk/>
          <pc:sldMk cId="3654896618" sldId="346"/>
        </pc:sldMkLst>
      </pc:sldChg>
      <pc:sldChg chg="add del">
        <pc:chgData name="老兄 悟見" userId="d3c841b5715e98f1" providerId="LiveId" clId="{0B206907-9522-4A50-81A1-86E525A54112}" dt="2021-09-07T00:27:26.674" v="6" actId="2696"/>
        <pc:sldMkLst>
          <pc:docMk/>
          <pc:sldMk cId="321153324" sldId="347"/>
        </pc:sldMkLst>
      </pc:sldChg>
      <pc:sldChg chg="add del">
        <pc:chgData name="老兄 悟見" userId="d3c841b5715e98f1" providerId="LiveId" clId="{0B206907-9522-4A50-81A1-86E525A54112}" dt="2021-09-07T00:27:26.674" v="6" actId="2696"/>
        <pc:sldMkLst>
          <pc:docMk/>
          <pc:sldMk cId="2456754196" sldId="348"/>
        </pc:sldMkLst>
      </pc:sldChg>
      <pc:sldChg chg="del">
        <pc:chgData name="老兄 悟見" userId="d3c841b5715e98f1" providerId="LiveId" clId="{0B206907-9522-4A50-81A1-86E525A54112}" dt="2021-09-07T00:27:26.674" v="6" actId="2696"/>
        <pc:sldMkLst>
          <pc:docMk/>
          <pc:sldMk cId="78088035" sldId="349"/>
        </pc:sldMkLst>
      </pc:sldChg>
      <pc:sldChg chg="add del">
        <pc:chgData name="老兄 悟見" userId="d3c841b5715e98f1" providerId="LiveId" clId="{0B206907-9522-4A50-81A1-86E525A54112}" dt="2021-09-07T00:27:26.674" v="6" actId="2696"/>
        <pc:sldMkLst>
          <pc:docMk/>
          <pc:sldMk cId="2917683078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還鄉覺路遵佛規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、共業成熟災劫降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3049</TotalTime>
  <Words>20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Franklin Gothic Book</vt:lpstr>
      <vt:lpstr>Wingdings 2</vt:lpstr>
      <vt:lpstr>科技</vt:lpstr>
      <vt:lpstr>還鄉覺路遵佛規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695</cp:revision>
  <dcterms:created xsi:type="dcterms:W3CDTF">2014-02-15T05:50:45Z</dcterms:created>
  <dcterms:modified xsi:type="dcterms:W3CDTF">2021-09-07T00:29:20Z</dcterms:modified>
  <cp:contentStatus/>
</cp:coreProperties>
</file>