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45" r:id="rId2"/>
    <p:sldId id="346" r:id="rId3"/>
    <p:sldId id="354" r:id="rId4"/>
    <p:sldId id="361" r:id="rId5"/>
    <p:sldId id="360" r:id="rId6"/>
    <p:sldId id="358" r:id="rId7"/>
    <p:sldId id="359" r:id="rId8"/>
    <p:sldId id="357" r:id="rId9"/>
    <p:sldId id="355" r:id="rId10"/>
    <p:sldId id="356" r:id="rId11"/>
    <p:sldId id="363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712D2C92-A7A5-4FA5-A777-45C3EB397000}"/>
    <pc:docChg chg="custSel addSld delSld modSld">
      <pc:chgData name="老兄 悟見" userId="d3c841b5715e98f1" providerId="LiveId" clId="{712D2C92-A7A5-4FA5-A777-45C3EB397000}" dt="2021-09-06T16:05:26.181" v="1015" actId="20577"/>
      <pc:docMkLst>
        <pc:docMk/>
      </pc:docMkLst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1532398404" sldId="336"/>
        </pc:sldMkLst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197502671" sldId="337"/>
        </pc:sldMkLst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2886833342" sldId="338"/>
        </pc:sldMkLst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830311652" sldId="339"/>
        </pc:sldMkLst>
      </pc:sldChg>
      <pc:sldChg chg="del">
        <pc:chgData name="老兄 悟見" userId="d3c841b5715e98f1" providerId="LiveId" clId="{712D2C92-A7A5-4FA5-A777-45C3EB397000}" dt="2021-09-06T15:14:36.551" v="2" actId="2696"/>
        <pc:sldMkLst>
          <pc:docMk/>
          <pc:sldMk cId="3225570923" sldId="340"/>
        </pc:sldMkLst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2826627686" sldId="341"/>
        </pc:sldMkLst>
      </pc:sldChg>
      <pc:sldChg chg="modSp del mod">
        <pc:chgData name="老兄 悟見" userId="d3c841b5715e98f1" providerId="LiveId" clId="{712D2C92-A7A5-4FA5-A777-45C3EB397000}" dt="2021-09-06T15:14:39.418" v="3" actId="2696"/>
        <pc:sldMkLst>
          <pc:docMk/>
          <pc:sldMk cId="374118075" sldId="342"/>
        </pc:sldMkLst>
        <pc:spChg chg="mod">
          <ac:chgData name="老兄 悟見" userId="d3c841b5715e98f1" providerId="LiveId" clId="{712D2C92-A7A5-4FA5-A777-45C3EB397000}" dt="2021-09-06T15:14:06.886" v="0"/>
          <ac:spMkLst>
            <pc:docMk/>
            <pc:sldMk cId="374118075" sldId="342"/>
            <ac:spMk id="4" creationId="{00000000-0000-0000-0000-000000000000}"/>
          </ac:spMkLst>
        </pc:spChg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4175817931" sldId="343"/>
        </pc:sldMkLst>
      </pc:sldChg>
      <pc:sldChg chg="del">
        <pc:chgData name="老兄 悟見" userId="d3c841b5715e98f1" providerId="LiveId" clId="{712D2C92-A7A5-4FA5-A777-45C3EB397000}" dt="2021-09-06T15:14:51.657" v="4" actId="47"/>
        <pc:sldMkLst>
          <pc:docMk/>
          <pc:sldMk cId="3485061907" sldId="344"/>
        </pc:sldMkLst>
      </pc:sldChg>
      <pc:sldChg chg="modSp mod">
        <pc:chgData name="老兄 悟見" userId="d3c841b5715e98f1" providerId="LiveId" clId="{712D2C92-A7A5-4FA5-A777-45C3EB397000}" dt="2021-09-06T15:29:36.159" v="360"/>
        <pc:sldMkLst>
          <pc:docMk/>
          <pc:sldMk cId="3579514439" sldId="345"/>
        </pc:sldMkLst>
        <pc:spChg chg="mod">
          <ac:chgData name="老兄 悟見" userId="d3c841b5715e98f1" providerId="LiveId" clId="{712D2C92-A7A5-4FA5-A777-45C3EB397000}" dt="2021-09-06T15:29:36.159" v="360"/>
          <ac:spMkLst>
            <pc:docMk/>
            <pc:sldMk cId="3579514439" sldId="345"/>
            <ac:spMk id="3" creationId="{EFCDE479-C3AE-2243-BC22-1CDD81792C03}"/>
          </ac:spMkLst>
        </pc:spChg>
        <pc:spChg chg="mod">
          <ac:chgData name="老兄 悟見" userId="d3c841b5715e98f1" providerId="LiveId" clId="{712D2C92-A7A5-4FA5-A777-45C3EB397000}" dt="2021-09-06T15:14:29.288" v="1"/>
          <ac:spMkLst>
            <pc:docMk/>
            <pc:sldMk cId="3579514439" sldId="345"/>
            <ac:spMk id="4" creationId="{00000000-0000-0000-0000-000000000000}"/>
          </ac:spMkLst>
        </pc:spChg>
      </pc:sldChg>
      <pc:sldChg chg="modSp mod">
        <pc:chgData name="老兄 悟見" userId="d3c841b5715e98f1" providerId="LiveId" clId="{712D2C92-A7A5-4FA5-A777-45C3EB397000}" dt="2021-09-06T15:33:37.357" v="372"/>
        <pc:sldMkLst>
          <pc:docMk/>
          <pc:sldMk cId="1528055248" sldId="346"/>
        </pc:sldMkLst>
        <pc:spChg chg="mod">
          <ac:chgData name="老兄 悟見" userId="d3c841b5715e98f1" providerId="LiveId" clId="{712D2C92-A7A5-4FA5-A777-45C3EB397000}" dt="2021-09-06T15:33:37.357" v="372"/>
          <ac:spMkLst>
            <pc:docMk/>
            <pc:sldMk cId="1528055248" sldId="346"/>
            <ac:spMk id="3" creationId="{EFCDE479-C3AE-2243-BC22-1CDD81792C03}"/>
          </ac:spMkLst>
        </pc:spChg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1637723416" sldId="347"/>
        </pc:sldMkLst>
      </pc:sldChg>
      <pc:sldChg chg="add del">
        <pc:chgData name="老兄 悟見" userId="d3c841b5715e98f1" providerId="LiveId" clId="{712D2C92-A7A5-4FA5-A777-45C3EB397000}" dt="2021-09-06T15:29:55.347" v="362" actId="2696"/>
        <pc:sldMkLst>
          <pc:docMk/>
          <pc:sldMk cId="2459376982" sldId="348"/>
        </pc:sldMkLst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1987343296" sldId="349"/>
        </pc:sldMkLst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535866177" sldId="350"/>
        </pc:sldMkLst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992611662" sldId="351"/>
        </pc:sldMkLst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1872800268" sldId="352"/>
        </pc:sldMkLst>
      </pc:sldChg>
      <pc:sldChg chg="del">
        <pc:chgData name="老兄 悟見" userId="d3c841b5715e98f1" providerId="LiveId" clId="{712D2C92-A7A5-4FA5-A777-45C3EB397000}" dt="2021-09-06T15:29:55.347" v="362" actId="2696"/>
        <pc:sldMkLst>
          <pc:docMk/>
          <pc:sldMk cId="2708062220" sldId="353"/>
        </pc:sldMkLst>
      </pc:sldChg>
      <pc:sldChg chg="modSp mod">
        <pc:chgData name="老兄 悟見" userId="d3c841b5715e98f1" providerId="LiveId" clId="{712D2C92-A7A5-4FA5-A777-45C3EB397000}" dt="2021-09-06T15:36:28.119" v="427" actId="207"/>
        <pc:sldMkLst>
          <pc:docMk/>
          <pc:sldMk cId="229242804" sldId="354"/>
        </pc:sldMkLst>
        <pc:spChg chg="mod">
          <ac:chgData name="老兄 悟見" userId="d3c841b5715e98f1" providerId="LiveId" clId="{712D2C92-A7A5-4FA5-A777-45C3EB397000}" dt="2021-09-06T15:36:28.119" v="427" actId="207"/>
          <ac:spMkLst>
            <pc:docMk/>
            <pc:sldMk cId="229242804" sldId="354"/>
            <ac:spMk id="3" creationId="{EFCDE479-C3AE-2243-BC22-1CDD81792C03}"/>
          </ac:spMkLst>
        </pc:spChg>
      </pc:sldChg>
      <pc:sldChg chg="modSp mod">
        <pc:chgData name="老兄 悟見" userId="d3c841b5715e98f1" providerId="LiveId" clId="{712D2C92-A7A5-4FA5-A777-45C3EB397000}" dt="2021-09-06T15:57:41.974" v="879" actId="207"/>
        <pc:sldMkLst>
          <pc:docMk/>
          <pc:sldMk cId="676043339" sldId="355"/>
        </pc:sldMkLst>
        <pc:spChg chg="mod">
          <ac:chgData name="老兄 悟見" userId="d3c841b5715e98f1" providerId="LiveId" clId="{712D2C92-A7A5-4FA5-A777-45C3EB397000}" dt="2021-09-06T15:57:41.974" v="879" actId="207"/>
          <ac:spMkLst>
            <pc:docMk/>
            <pc:sldMk cId="676043339" sldId="355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712D2C92-A7A5-4FA5-A777-45C3EB397000}" dt="2021-09-06T16:05:26.181" v="1015" actId="20577"/>
        <pc:sldMkLst>
          <pc:docMk/>
          <pc:sldMk cId="536954912" sldId="356"/>
        </pc:sldMkLst>
        <pc:spChg chg="mod">
          <ac:chgData name="老兄 悟見" userId="d3c841b5715e98f1" providerId="LiveId" clId="{712D2C92-A7A5-4FA5-A777-45C3EB397000}" dt="2021-09-06T16:05:26.181" v="1015" actId="20577"/>
          <ac:spMkLst>
            <pc:docMk/>
            <pc:sldMk cId="536954912" sldId="356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712D2C92-A7A5-4FA5-A777-45C3EB397000}" dt="2021-09-06T15:54:34.182" v="804" actId="207"/>
        <pc:sldMkLst>
          <pc:docMk/>
          <pc:sldMk cId="1821550168" sldId="357"/>
        </pc:sldMkLst>
        <pc:spChg chg="mod">
          <ac:chgData name="老兄 悟見" userId="d3c841b5715e98f1" providerId="LiveId" clId="{712D2C92-A7A5-4FA5-A777-45C3EB397000}" dt="2021-09-06T15:54:34.182" v="804" actId="207"/>
          <ac:spMkLst>
            <pc:docMk/>
            <pc:sldMk cId="1821550168" sldId="357"/>
            <ac:spMk id="3" creationId="{EFCDE479-C3AE-2243-BC22-1CDD81792C03}"/>
          </ac:spMkLst>
        </pc:spChg>
      </pc:sldChg>
      <pc:sldChg chg="modSp mod">
        <pc:chgData name="老兄 悟見" userId="d3c841b5715e98f1" providerId="LiveId" clId="{712D2C92-A7A5-4FA5-A777-45C3EB397000}" dt="2021-09-06T15:50:20.642" v="696" actId="207"/>
        <pc:sldMkLst>
          <pc:docMk/>
          <pc:sldMk cId="3904781897" sldId="358"/>
        </pc:sldMkLst>
        <pc:spChg chg="mod">
          <ac:chgData name="老兄 悟見" userId="d3c841b5715e98f1" providerId="LiveId" clId="{712D2C92-A7A5-4FA5-A777-45C3EB397000}" dt="2021-09-06T15:50:20.642" v="696" actId="207"/>
          <ac:spMkLst>
            <pc:docMk/>
            <pc:sldMk cId="3904781897" sldId="358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712D2C92-A7A5-4FA5-A777-45C3EB397000}" dt="2021-09-06T15:52:30.655" v="756" actId="207"/>
        <pc:sldMkLst>
          <pc:docMk/>
          <pc:sldMk cId="950351658" sldId="359"/>
        </pc:sldMkLst>
        <pc:spChg chg="mod">
          <ac:chgData name="老兄 悟見" userId="d3c841b5715e98f1" providerId="LiveId" clId="{712D2C92-A7A5-4FA5-A777-45C3EB397000}" dt="2021-09-06T15:52:30.655" v="756" actId="207"/>
          <ac:spMkLst>
            <pc:docMk/>
            <pc:sldMk cId="950351658" sldId="359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712D2C92-A7A5-4FA5-A777-45C3EB397000}" dt="2021-09-06T15:47:04.500" v="633" actId="207"/>
        <pc:sldMkLst>
          <pc:docMk/>
          <pc:sldMk cId="2316400974" sldId="360"/>
        </pc:sldMkLst>
        <pc:spChg chg="mod">
          <ac:chgData name="老兄 悟見" userId="d3c841b5715e98f1" providerId="LiveId" clId="{712D2C92-A7A5-4FA5-A777-45C3EB397000}" dt="2021-09-06T15:47:04.500" v="633" actId="207"/>
          <ac:spMkLst>
            <pc:docMk/>
            <pc:sldMk cId="2316400974" sldId="360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712D2C92-A7A5-4FA5-A777-45C3EB397000}" dt="2021-09-06T15:41:51.658" v="577" actId="207"/>
        <pc:sldMkLst>
          <pc:docMk/>
          <pc:sldMk cId="1218928653" sldId="361"/>
        </pc:sldMkLst>
        <pc:spChg chg="mod">
          <ac:chgData name="老兄 悟見" userId="d3c841b5715e98f1" providerId="LiveId" clId="{712D2C92-A7A5-4FA5-A777-45C3EB397000}" dt="2021-09-06T15:41:51.658" v="577" actId="207"/>
          <ac:spMkLst>
            <pc:docMk/>
            <pc:sldMk cId="1218928653" sldId="361"/>
            <ac:spMk id="3" creationId="{EFCDE479-C3AE-2243-BC22-1CDD81792C03}"/>
          </ac:spMkLst>
        </pc:spChg>
      </pc:sldChg>
      <pc:sldChg chg="add del">
        <pc:chgData name="老兄 悟見" userId="d3c841b5715e98f1" providerId="LiveId" clId="{712D2C92-A7A5-4FA5-A777-45C3EB397000}" dt="2021-09-06T16:03:09.775" v="1013" actId="2696"/>
        <pc:sldMkLst>
          <pc:docMk/>
          <pc:sldMk cId="1687882884" sldId="362"/>
        </pc:sldMkLst>
      </pc:sldChg>
      <pc:sldChg chg="modSp add mod">
        <pc:chgData name="老兄 悟見" userId="d3c841b5715e98f1" providerId="LiveId" clId="{712D2C92-A7A5-4FA5-A777-45C3EB397000}" dt="2021-09-06T16:03:05.091" v="1012" actId="207"/>
        <pc:sldMkLst>
          <pc:docMk/>
          <pc:sldMk cId="2443430414" sldId="363"/>
        </pc:sldMkLst>
        <pc:spChg chg="mod">
          <ac:chgData name="老兄 悟見" userId="d3c841b5715e98f1" providerId="LiveId" clId="{712D2C92-A7A5-4FA5-A777-45C3EB397000}" dt="2021-09-06T16:03:05.091" v="1012" actId="207"/>
          <ac:spMkLst>
            <pc:docMk/>
            <pc:sldMk cId="2443430414" sldId="363"/>
            <ac:spMk id="3" creationId="{EFCDE479-C3AE-2243-BC22-1CDD81792C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一、誠心抱守鎮壇詩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通雷音入佛門　       莫被聲色貶遊魂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中相映一輪月　      山頂均繞幾層雲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手指開無縫鎖　       窮言啟醒有根人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離樂境終為甚　       尊命荷職渡乾坤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  吾本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西湖瘋僧　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奉敕旨　降佛宸參謁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帝駕　再垂訓音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9514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守是守道無二念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一念之差沉淪墜　    欲返故鄉太為難      契眾勿要失真意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抱定切莫稍有偏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守是守道無二念　    遵守佛規助道盤      守定真主當率性　    守此至善善自還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695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守理行道代天宣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眾善奉行惡莫作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守理行道代天宣    守身如玉當自警　  一失遺臭於萬年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誠心抱守此一念　  師訓徒悟知而前    莫要辜負師心意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師徒攜手好收圓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辭母收鸞離佛地　　　　別契返轉極樂園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343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55000" lnSpcReduction="20000"/>
          </a:bodyPr>
          <a:lstStyle/>
          <a:p>
            <a:pPr marL="36576" indent="0" algn="l">
              <a:buNone/>
            </a:pPr>
            <a:r>
              <a:rPr lang="zh-TW" altLang="en-US" sz="65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一、誠心抱守鎮壇詩</a:t>
            </a:r>
            <a:endParaRPr lang="en-US" altLang="zh-TW" sz="65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65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65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旭日獻光輝 晨風習吹          鞱光養晦澈精微　           霎然照開天邊霧　         係從扶桑回        麗水明媚　         露珠潤圓葉上垂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  時經光茫皆吐彩      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  終歸無為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65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調寄：浪淘沙</a:t>
            </a:r>
            <a:endParaRPr lang="en-US" altLang="zh-TW" sz="65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誠</a:t>
            </a: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意正心性自如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心</a:t>
            </a: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主萬化有歸無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抱</a:t>
            </a: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定宗旨蘊靈啟</a:t>
            </a:r>
            <a:endParaRPr lang="en-US" altLang="zh-TW" sz="6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65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守</a:t>
            </a:r>
            <a:r>
              <a:rPr lang="zh-TW" altLang="en-US" sz="6500" dirty="0">
                <a:latin typeface="標楷體" panose="03000509000000000000" pitchFamily="65" charset="-120"/>
                <a:ea typeface="標楷體" panose="03000509000000000000" pitchFamily="65" charset="-120"/>
              </a:rPr>
              <a:t>道行功私慾</a:t>
            </a:r>
            <a:r>
              <a:rPr lang="zh-TW" altLang="en-US" sz="6700" dirty="0">
                <a:latin typeface="標楷體" panose="03000509000000000000" pitchFamily="65" charset="-120"/>
                <a:ea typeface="標楷體" panose="03000509000000000000" pitchFamily="65" charset="-120"/>
              </a:rPr>
              <a:t>除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805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應時顯然真道展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為師臨壇劃沙盤    垂鸞留訓教英賢    應時顯然真道展    帝恩寬宏甚慈憐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賢契得道緣份有　  與師有緣豈偶然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須明本性無不貫　  天人宗旨盡包含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人落後天物慾染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趨於迷途墜深淵　  迷真逐妄生死轉　  背覺合塵竟迷瞞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24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47500" lnSpcReduction="20000"/>
          </a:bodyPr>
          <a:lstStyle/>
          <a:p>
            <a:pPr marL="36576" indent="0" algn="l">
              <a:buNone/>
            </a:pPr>
            <a:r>
              <a:rPr lang="zh-TW" altLang="en-US" sz="7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7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時值末運天開選</a:t>
            </a: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7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7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7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時值末運天開選　     定挽佛子彼岸還    為人皆有冤孽債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生死所積重如山</a:t>
            </a:r>
            <a:endParaRPr lang="en-US" altLang="zh-TW" sz="7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今時末劫皆清判　  必要玉石兩分班    降劫降道天用意    愚人焉能識得穿　</a:t>
            </a:r>
            <a:endParaRPr lang="en-US" altLang="zh-TW" sz="7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眾契有幸得師點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頓明本性妙玄關    多虧引保婆心費    此等天恩方能沾　</a:t>
            </a:r>
          </a:p>
          <a:p>
            <a:pPr algn="l"/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892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47500" lnSpcReduction="20000"/>
          </a:bodyPr>
          <a:lstStyle/>
          <a:p>
            <a:pPr marL="36576" indent="0" algn="l">
              <a:buNone/>
            </a:pPr>
            <a:r>
              <a:rPr lang="zh-TW" altLang="en-US" sz="7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7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自己求道佛緣厚</a:t>
            </a:r>
            <a:endParaRPr lang="en-US" altLang="zh-TW" sz="7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7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7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自己求道佛緣厚　  方能登上菩提船     引保勸化良言盡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不為虛榮不為錢</a:t>
            </a:r>
            <a:endParaRPr lang="en-US" altLang="zh-TW" sz="7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當先引保曾立愿　  願引願保求真傳</a:t>
            </a:r>
            <a:br>
              <a:rPr lang="zh-TW" altLang="en-US" sz="7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如若引入邪道內　  情願天譴責自擔</a:t>
            </a:r>
            <a:endParaRPr lang="en-US" altLang="zh-TW" sz="7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種種週旋自應悟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前行須體志誠虔　  契眾自己皆有愿　  不然豈能傳真玄</a:t>
            </a:r>
            <a:endParaRPr lang="en-US" altLang="zh-TW" sz="7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6400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誠心抱守當自曉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可嘆為人甚迷昧　  誦言忘味怎明然　  行道並非人情面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自修自得自能沾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有志賢契欲了愿　  師將十則集成篇    誠心抱守當自曉　  誠者勿要自欺瞞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至誠無息天人感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至誠前知悉通玄    誠者非是誠自己　  成仁成物性德含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478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88" y="0"/>
            <a:ext cx="8352927" cy="4914174"/>
          </a:xfrm>
        </p:spPr>
        <p:txBody>
          <a:bodyPr>
            <a:normAutofit fontScale="47500" lnSpcReduction="20000"/>
          </a:bodyPr>
          <a:lstStyle/>
          <a:p>
            <a:pPr marL="36576" indent="0" algn="l">
              <a:buNone/>
            </a:pPr>
            <a:r>
              <a:rPr lang="zh-TW" altLang="en-US" sz="7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7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誠者不勉而自中</a:t>
            </a:r>
            <a:endParaRPr lang="en-US" altLang="zh-TW" sz="7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7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7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誠者不勉而自中　  不思而得妙難言    天下至誠惟能化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窮理盡性意誠虔　</a:t>
            </a:r>
            <a:endParaRPr lang="en-US" altLang="zh-TW" sz="7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意誠心正修自備　  內外誠心皆瞭然    心為萬化之主宰　  非指人心血心談</a:t>
            </a:r>
            <a:endParaRPr lang="en-US" altLang="zh-TW" sz="7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道心誠誠明本面</a:t>
            </a:r>
            <a:b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7600" dirty="0">
                <a:latin typeface="標楷體" panose="03000509000000000000" pitchFamily="65" charset="-120"/>
                <a:ea typeface="標楷體" panose="03000509000000000000" pitchFamily="65" charset="-120"/>
              </a:rPr>
              <a:t>回光返照識真顏　  必誠其心天不負　  因誠立志感格天</a:t>
            </a:r>
            <a:endParaRPr lang="en-US" altLang="zh-TW" sz="7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0351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如有不誠乃虛偽　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如有不誠乃虛偽　  天以虛偽而報還　  誠此道心佳期會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性靈圓融須悟參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悟妙皆在誠中得　  如有不誠則渺然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自誠化眾無不化　  道心用事執兩端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誠守道心兼內外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功果圓滿自達源    抱是抱定真宗旨　  效顏一善當拳拳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1550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還鄉覺路誠心抱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勿因魔難志不堅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而弗失之當謹守　  勿因魔難志不堅     前程光明何不奔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鵬程萬里自應前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宗旨抱定終不移　  信心堅決以報天    體天應人心自主　  莫畏謗語與流言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自己根基自己立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天堂地獄自心間    禍福無門人自召　  全在宗旨是否堅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6043339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3090</TotalTime>
  <Words>957</Words>
  <Application>Microsoft Office PowerPoint</Application>
  <PresentationFormat>如螢幕大小 (16:9)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標楷體</vt:lpstr>
      <vt:lpstr>Arial</vt:lpstr>
      <vt:lpstr>Calibri</vt:lpstr>
      <vt:lpstr>Franklin Gothic Book</vt:lpstr>
      <vt:lpstr>Wingdings 2</vt:lpstr>
      <vt:lpstr>科技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  <vt:lpstr>還鄉覺路誠心抱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690</cp:revision>
  <dcterms:created xsi:type="dcterms:W3CDTF">2014-02-15T05:50:45Z</dcterms:created>
  <dcterms:modified xsi:type="dcterms:W3CDTF">2021-09-06T16:05:30Z</dcterms:modified>
  <cp:contentStatus/>
</cp:coreProperties>
</file>