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340" r:id="rId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4" d="100"/>
          <a:sy n="84" d="100"/>
        </p:scale>
        <p:origin x="63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還鄉覺路要量力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、共業成熟災劫降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557092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3042</TotalTime>
  <Words>19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標楷體</vt:lpstr>
      <vt:lpstr>Arial</vt:lpstr>
      <vt:lpstr>Calibri</vt:lpstr>
      <vt:lpstr>Franklin Gothic Book</vt:lpstr>
      <vt:lpstr>Wingdings 2</vt:lpstr>
      <vt:lpstr>科技</vt:lpstr>
      <vt:lpstr>還鄉覺路要量力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693</cp:revision>
  <dcterms:created xsi:type="dcterms:W3CDTF">2014-02-15T05:50:45Z</dcterms:created>
  <dcterms:modified xsi:type="dcterms:W3CDTF">2021-09-07T00:35:14Z</dcterms:modified>
  <cp:contentStatus/>
</cp:coreProperties>
</file>