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40" r:id="rId2"/>
    <p:sldId id="341" r:id="rId3"/>
    <p:sldId id="349" r:id="rId4"/>
    <p:sldId id="350" r:id="rId5"/>
    <p:sldId id="348" r:id="rId6"/>
    <p:sldId id="347" r:id="rId7"/>
    <p:sldId id="346" r:id="rId8"/>
    <p:sldId id="345" r:id="rId9"/>
    <p:sldId id="342" r:id="rId10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9E0BA6B8-484F-4778-A7D4-5FF9939181F6}"/>
    <pc:docChg chg="custSel addSld delSld modSld">
      <pc:chgData name="老兄 悟見" userId="d3c841b5715e98f1" providerId="LiveId" clId="{9E0BA6B8-484F-4778-A7D4-5FF9939181F6}" dt="2021-09-08T08:49:49.444" v="795" actId="20577"/>
      <pc:docMkLst>
        <pc:docMk/>
      </pc:docMkLst>
      <pc:sldChg chg="modSp mod">
        <pc:chgData name="老兄 悟見" userId="d3c841b5715e98f1" providerId="LiveId" clId="{9E0BA6B8-484F-4778-A7D4-5FF9939181F6}" dt="2021-09-08T08:30:52.525" v="738" actId="113"/>
        <pc:sldMkLst>
          <pc:docMk/>
          <pc:sldMk cId="3225570923" sldId="340"/>
        </pc:sldMkLst>
        <pc:spChg chg="mod">
          <ac:chgData name="老兄 悟見" userId="d3c841b5715e98f1" providerId="LiveId" clId="{9E0BA6B8-484F-4778-A7D4-5FF9939181F6}" dt="2021-09-08T08:30:52.525" v="738" actId="113"/>
          <ac:spMkLst>
            <pc:docMk/>
            <pc:sldMk cId="3225570923" sldId="340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13078430" sldId="341"/>
        </pc:sldMkLst>
      </pc:sldChg>
      <pc:sldChg chg="modSp mod">
        <pc:chgData name="老兄 悟見" userId="d3c841b5715e98f1" providerId="LiveId" clId="{9E0BA6B8-484F-4778-A7D4-5FF9939181F6}" dt="2021-09-08T08:49:49.444" v="795" actId="20577"/>
        <pc:sldMkLst>
          <pc:docMk/>
          <pc:sldMk cId="640547967" sldId="341"/>
        </pc:sldMkLst>
        <pc:spChg chg="mod">
          <ac:chgData name="老兄 悟見" userId="d3c841b5715e98f1" providerId="LiveId" clId="{9E0BA6B8-484F-4778-A7D4-5FF9939181F6}" dt="2021-09-08T08:49:49.444" v="795" actId="20577"/>
          <ac:spMkLst>
            <pc:docMk/>
            <pc:sldMk cId="640547967" sldId="341"/>
            <ac:spMk id="3" creationId="{EFCDE479-C3AE-2243-BC22-1CDD81792C03}"/>
          </ac:spMkLst>
        </pc:spChg>
      </pc:sldChg>
      <pc:sldChg chg="modSp mod">
        <pc:chgData name="老兄 悟見" userId="d3c841b5715e98f1" providerId="LiveId" clId="{9E0BA6B8-484F-4778-A7D4-5FF9939181F6}" dt="2021-09-07T01:03:13.518" v="735" actId="207"/>
        <pc:sldMkLst>
          <pc:docMk/>
          <pc:sldMk cId="3453574837" sldId="342"/>
        </pc:sldMkLst>
        <pc:spChg chg="mod">
          <ac:chgData name="老兄 悟見" userId="d3c841b5715e98f1" providerId="LiveId" clId="{9E0BA6B8-484F-4778-A7D4-5FF9939181F6}" dt="2021-09-07T01:03:13.518" v="735" actId="207"/>
          <ac:spMkLst>
            <pc:docMk/>
            <pc:sldMk cId="3453574837" sldId="342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3908282935" sldId="342"/>
        </pc:sldMkLst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24825060" sldId="343"/>
        </pc:sldMkLst>
      </pc:sldChg>
      <pc:sldChg chg="modSp add del mod">
        <pc:chgData name="老兄 悟見" userId="d3c841b5715e98f1" providerId="LiveId" clId="{9E0BA6B8-484F-4778-A7D4-5FF9939181F6}" dt="2021-09-07T01:03:26.924" v="736" actId="2696"/>
        <pc:sldMkLst>
          <pc:docMk/>
          <pc:sldMk cId="1175411476" sldId="343"/>
        </pc:sldMkLst>
        <pc:spChg chg="mod">
          <ac:chgData name="老兄 悟見" userId="d3c841b5715e98f1" providerId="LiveId" clId="{9E0BA6B8-484F-4778-A7D4-5FF9939181F6}" dt="2021-09-07T00:46:52.197" v="181"/>
          <ac:spMkLst>
            <pc:docMk/>
            <pc:sldMk cId="1175411476" sldId="343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408958369" sldId="344"/>
        </pc:sldMkLst>
      </pc:sldChg>
      <pc:sldChg chg="modSp add del mod">
        <pc:chgData name="老兄 悟見" userId="d3c841b5715e98f1" providerId="LiveId" clId="{9E0BA6B8-484F-4778-A7D4-5FF9939181F6}" dt="2021-09-07T01:03:26.924" v="736" actId="2696"/>
        <pc:sldMkLst>
          <pc:docMk/>
          <pc:sldMk cId="3711218886" sldId="344"/>
        </pc:sldMkLst>
        <pc:spChg chg="mod">
          <ac:chgData name="老兄 悟見" userId="d3c841b5715e98f1" providerId="LiveId" clId="{9E0BA6B8-484F-4778-A7D4-5FF9939181F6}" dt="2021-09-07T00:46:45.465" v="180"/>
          <ac:spMkLst>
            <pc:docMk/>
            <pc:sldMk cId="3711218886" sldId="344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646641271" sldId="345"/>
        </pc:sldMkLst>
      </pc:sldChg>
      <pc:sldChg chg="modSp mod">
        <pc:chgData name="老兄 悟見" userId="d3c841b5715e98f1" providerId="LiveId" clId="{9E0BA6B8-484F-4778-A7D4-5FF9939181F6}" dt="2021-09-07T01:00:39.431" v="657" actId="207"/>
        <pc:sldMkLst>
          <pc:docMk/>
          <pc:sldMk cId="3769351542" sldId="345"/>
        </pc:sldMkLst>
        <pc:spChg chg="mod">
          <ac:chgData name="老兄 悟見" userId="d3c841b5715e98f1" providerId="LiveId" clId="{9E0BA6B8-484F-4778-A7D4-5FF9939181F6}" dt="2021-09-07T01:00:39.431" v="657" actId="207"/>
          <ac:spMkLst>
            <pc:docMk/>
            <pc:sldMk cId="3769351542" sldId="345"/>
            <ac:spMk id="3" creationId="{EFCDE479-C3AE-2243-BC22-1CDD81792C03}"/>
          </ac:spMkLst>
        </pc:spChg>
      </pc:sldChg>
      <pc:sldChg chg="modSp mod">
        <pc:chgData name="老兄 悟見" userId="d3c841b5715e98f1" providerId="LiveId" clId="{9E0BA6B8-484F-4778-A7D4-5FF9939181F6}" dt="2021-09-07T00:57:58.046" v="577" actId="207"/>
        <pc:sldMkLst>
          <pc:docMk/>
          <pc:sldMk cId="2483038817" sldId="346"/>
        </pc:sldMkLst>
        <pc:spChg chg="mod">
          <ac:chgData name="老兄 悟見" userId="d3c841b5715e98f1" providerId="LiveId" clId="{9E0BA6B8-484F-4778-A7D4-5FF9939181F6}" dt="2021-09-07T00:57:58.046" v="577" actId="207"/>
          <ac:spMkLst>
            <pc:docMk/>
            <pc:sldMk cId="2483038817" sldId="346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4214718330" sldId="346"/>
        </pc:sldMkLst>
      </pc:sldChg>
      <pc:sldChg chg="modSp mod">
        <pc:chgData name="老兄 悟見" userId="d3c841b5715e98f1" providerId="LiveId" clId="{9E0BA6B8-484F-4778-A7D4-5FF9939181F6}" dt="2021-09-07T00:55:11.878" v="499" actId="207"/>
        <pc:sldMkLst>
          <pc:docMk/>
          <pc:sldMk cId="744682813" sldId="347"/>
        </pc:sldMkLst>
        <pc:spChg chg="mod">
          <ac:chgData name="老兄 悟見" userId="d3c841b5715e98f1" providerId="LiveId" clId="{9E0BA6B8-484F-4778-A7D4-5FF9939181F6}" dt="2021-09-07T00:55:11.878" v="499" actId="207"/>
          <ac:spMkLst>
            <pc:docMk/>
            <pc:sldMk cId="744682813" sldId="347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2463805674" sldId="347"/>
        </pc:sldMkLst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599608534" sldId="348"/>
        </pc:sldMkLst>
      </pc:sldChg>
      <pc:sldChg chg="modSp mod">
        <pc:chgData name="老兄 悟見" userId="d3c841b5715e98f1" providerId="LiveId" clId="{9E0BA6B8-484F-4778-A7D4-5FF9939181F6}" dt="2021-09-07T00:52:53.768" v="417" actId="207"/>
        <pc:sldMkLst>
          <pc:docMk/>
          <pc:sldMk cId="667591323" sldId="348"/>
        </pc:sldMkLst>
        <pc:spChg chg="mod">
          <ac:chgData name="老兄 悟見" userId="d3c841b5715e98f1" providerId="LiveId" clId="{9E0BA6B8-484F-4778-A7D4-5FF9939181F6}" dt="2021-09-07T00:52:53.768" v="417" actId="207"/>
          <ac:spMkLst>
            <pc:docMk/>
            <pc:sldMk cId="667591323" sldId="348"/>
            <ac:spMk id="3" creationId="{EFCDE479-C3AE-2243-BC22-1CDD81792C03}"/>
          </ac:spMkLst>
        </pc:spChg>
      </pc:sldChg>
      <pc:sldChg chg="modSp mod">
        <pc:chgData name="老兄 悟見" userId="d3c841b5715e98f1" providerId="LiveId" clId="{9E0BA6B8-484F-4778-A7D4-5FF9939181F6}" dt="2021-09-07T00:48:54.261" v="265" actId="207"/>
        <pc:sldMkLst>
          <pc:docMk/>
          <pc:sldMk cId="258449216" sldId="349"/>
        </pc:sldMkLst>
        <pc:spChg chg="mod">
          <ac:chgData name="老兄 悟見" userId="d3c841b5715e98f1" providerId="LiveId" clId="{9E0BA6B8-484F-4778-A7D4-5FF9939181F6}" dt="2021-09-07T00:48:54.261" v="265" actId="207"/>
          <ac:spMkLst>
            <pc:docMk/>
            <pc:sldMk cId="258449216" sldId="349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4196287481" sldId="349"/>
        </pc:sldMkLst>
      </pc:sldChg>
      <pc:sldChg chg="modSp add mod">
        <pc:chgData name="老兄 悟見" userId="d3c841b5715e98f1" providerId="LiveId" clId="{9E0BA6B8-484F-4778-A7D4-5FF9939181F6}" dt="2021-09-07T00:50:58.570" v="337" actId="207"/>
        <pc:sldMkLst>
          <pc:docMk/>
          <pc:sldMk cId="455207889" sldId="350"/>
        </pc:sldMkLst>
        <pc:spChg chg="mod">
          <ac:chgData name="老兄 悟見" userId="d3c841b5715e98f1" providerId="LiveId" clId="{9E0BA6B8-484F-4778-A7D4-5FF9939181F6}" dt="2021-09-07T00:50:58.570" v="337" actId="207"/>
          <ac:spMkLst>
            <pc:docMk/>
            <pc:sldMk cId="455207889" sldId="350"/>
            <ac:spMk id="3" creationId="{EFCDE479-C3AE-2243-BC22-1CDD81792C03}"/>
          </ac:spMkLst>
        </pc:spChg>
      </pc:sldChg>
      <pc:sldChg chg="del">
        <pc:chgData name="老兄 悟見" userId="d3c841b5715e98f1" providerId="LiveId" clId="{9E0BA6B8-484F-4778-A7D4-5FF9939181F6}" dt="2021-09-07T00:32:13.135" v="1" actId="2696"/>
        <pc:sldMkLst>
          <pc:docMk/>
          <pc:sldMk cId="3061580183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一、實心懺悔鎮壇詩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載荷葉雨成珠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泛舟歌飲近葦蘆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隱烟雲古寺繞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冉冉瑞氣舊都浮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機活潑明金線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性心圓融透玉壺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垂規箴徒切悟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世如曇花轉瞬無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湖隱禪師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奉敕旨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來至佛庭　叩謁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帝駕　再為批評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一、實心懺悔鎮壇詩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風來花落飛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絮         轉瞬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又逢殘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春         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古來今幻如雲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空忙百鳥爭音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莫迷桃葉渡口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速向覺路追尋      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日月駛兮轉光陰        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不修定墜沉淪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調寄：西江月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行大德以服人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當敬重聆聖音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法修持天降福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過能除希賢真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0547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未得天道迷昧重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轉動乩筆運盤中     再闡妙言啟迷矇     開來繼往宗一貫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普地顯然放光明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上天用意人莫測     其妙無窮須體行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為人能體天心進    何愁大道不能成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了愿行功須明理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自然前程不非輕    未得天道迷昧重    既得指點德自明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44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實意無二當悔悟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實意無二當悔悟    天時豈容再迷矇　  轉眼韶光已然錯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何處方能再重逢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此時道展天用意    神人一貫助道宏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立志行道建大德    莫在南柯睡矇矓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實心實意天豈負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心志專一無不通    知過懺悔勿憚改    聞過則喜君子風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520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懺悔當前一切錯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人責為己修完善     如磨如琢大器成     自己本是陰陽體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氣稟物慾包層層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君子之過日月食    有無皆晰甚顯明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懺悔當前一切錯    今當立志法乎中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古今賢真皆經歷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由卑而高漸漸登    幾經琢磨方顯現    君子之器顯志中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dirty="0">
                <a:latin typeface="王漢宗顏楷體繁" pitchFamily="2" charset="-120"/>
                <a:ea typeface="王漢宗顏楷體繁" pitchFamily="2" charset="-120"/>
              </a:rPr>
              <a:t>       </a:t>
            </a:r>
            <a:endParaRPr lang="zh-TW" altLang="en-US" sz="3600" dirty="0"/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759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低心下氣自悔悟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低心下氣自悔悟    堅決無二秉至誠    苦海無邊回頭岸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能體真性何不成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顏子曾為不貳過    有錯不知點即明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果明前途為陷阱    定然止步不亂行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今時猶當加參悟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得道之人志不同     處世立身悟本色     體用兼行志要恒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4682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實行懺悔真懺悔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更要懺悔加注意    行道禳除此劫凶    認性入手明本面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體守勿失用自通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立身行道為模範    當立標杆率眾行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不言之教自作則    全憑自身奔前程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前車之鑑分明有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善惡兩途自分清    實行懺悔真懺悔    罪惡除盡顯光明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3038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有所懺悔有所悟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若以此事為閑論    終久何能見効功    明理更要急化眾</a:t>
            </a:r>
            <a:br>
              <a:rPr lang="zh-TW" altLang="en-US" sz="36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真知真明須真行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今生若不實心懺    錯過再悔恐不能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有所懺悔有所悟    有所改善方能成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為師屢以此為念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摩筆特意囑徒童    果然能體師心意     了愿建功冤孽清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935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還鄉覺路實心懺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徒眾速將慧目睜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瀟瀟洒洒何等樂    天地歸矣靈尚存    超生墜落由於此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徒眾速將慧目睜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審於此者精於道    重能顯然無不通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實心懺悔略指示     休以此訓為旁風</a:t>
            </a: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2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語此收乩辭帝駕    再別契眾返南屏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357483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3088</TotalTime>
  <Words>793</Words>
  <Application>Microsoft Office PowerPoint</Application>
  <PresentationFormat>如螢幕大小 (16:9)</PresentationFormat>
  <Paragraphs>68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王漢宗顏楷體繁</vt:lpstr>
      <vt:lpstr>標楷體</vt:lpstr>
      <vt:lpstr>Arial</vt:lpstr>
      <vt:lpstr>Calibri</vt:lpstr>
      <vt:lpstr>Franklin Gothic Book</vt:lpstr>
      <vt:lpstr>Wingdings 2</vt:lpstr>
      <vt:lpstr>科技</vt:lpstr>
      <vt:lpstr>還鄉覺路實心懺 悟見講</vt:lpstr>
      <vt:lpstr>還鄉覺路實心懺 悟見講</vt:lpstr>
      <vt:lpstr>還鄉覺路實心懺 悟見講</vt:lpstr>
      <vt:lpstr>還鄉覺路實心懺 悟見講</vt:lpstr>
      <vt:lpstr>還鄉覺路實心懺 悟見講</vt:lpstr>
      <vt:lpstr>還鄉覺路實心懺 悟見講</vt:lpstr>
      <vt:lpstr>還鄉覺路實心懺 悟見講</vt:lpstr>
      <vt:lpstr>還鄉覺路實心懺 悟見講</vt:lpstr>
      <vt:lpstr>還鄉覺路實心懺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2021-09-08T08:49:52Z</dcterms:modified>
  <cp:contentStatus/>
</cp:coreProperties>
</file>