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340" r:id="rId2"/>
    <p:sldId id="348" r:id="rId3"/>
    <p:sldId id="342" r:id="rId4"/>
    <p:sldId id="345" r:id="rId5"/>
    <p:sldId id="344" r:id="rId6"/>
    <p:sldId id="347" r:id="rId7"/>
    <p:sldId id="346" r:id="rId8"/>
    <p:sldId id="351" r:id="rId9"/>
    <p:sldId id="350" r:id="rId10"/>
    <p:sldId id="352" r:id="rId11"/>
    <p:sldId id="349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E3A91E90-FC47-416C-836D-021454E74C05}"/>
    <pc:docChg chg="custSel addSld delSld modSld sldOrd">
      <pc:chgData name="老兄 悟見" userId="d3c841b5715e98f1" providerId="LiveId" clId="{E3A91E90-FC47-416C-836D-021454E74C05}" dt="2021-09-07T08:13:29.254" v="400" actId="113"/>
      <pc:docMkLst>
        <pc:docMk/>
      </pc:docMkLst>
      <pc:sldChg chg="del">
        <pc:chgData name="老兄 悟見" userId="d3c841b5715e98f1" providerId="LiveId" clId="{E3A91E90-FC47-416C-836D-021454E74C05}" dt="2021-09-06T14:36:51.190" v="3" actId="2696"/>
        <pc:sldMkLst>
          <pc:docMk/>
          <pc:sldMk cId="1532398404" sldId="336"/>
        </pc:sldMkLst>
      </pc:sldChg>
      <pc:sldChg chg="del">
        <pc:chgData name="老兄 悟見" userId="d3c841b5715e98f1" providerId="LiveId" clId="{E3A91E90-FC47-416C-836D-021454E74C05}" dt="2021-09-06T14:36:51.190" v="3" actId="2696"/>
        <pc:sldMkLst>
          <pc:docMk/>
          <pc:sldMk cId="197502671" sldId="337"/>
        </pc:sldMkLst>
      </pc:sldChg>
      <pc:sldChg chg="del">
        <pc:chgData name="老兄 悟見" userId="d3c841b5715e98f1" providerId="LiveId" clId="{E3A91E90-FC47-416C-836D-021454E74C05}" dt="2021-09-06T14:36:51.190" v="3" actId="2696"/>
        <pc:sldMkLst>
          <pc:docMk/>
          <pc:sldMk cId="2886833342" sldId="338"/>
        </pc:sldMkLst>
      </pc:sldChg>
      <pc:sldChg chg="del">
        <pc:chgData name="老兄 悟見" userId="d3c841b5715e98f1" providerId="LiveId" clId="{E3A91E90-FC47-416C-836D-021454E74C05}" dt="2021-09-06T14:36:51.190" v="3" actId="2696"/>
        <pc:sldMkLst>
          <pc:docMk/>
          <pc:sldMk cId="830311652" sldId="339"/>
        </pc:sldMkLst>
      </pc:sldChg>
      <pc:sldChg chg="modSp mod">
        <pc:chgData name="老兄 悟見" userId="d3c841b5715e98f1" providerId="LiveId" clId="{E3A91E90-FC47-416C-836D-021454E74C05}" dt="2021-09-06T15:32:43.870" v="393" actId="6549"/>
        <pc:sldMkLst>
          <pc:docMk/>
          <pc:sldMk cId="3225570923" sldId="340"/>
        </pc:sldMkLst>
        <pc:spChg chg="mod">
          <ac:chgData name="老兄 悟見" userId="d3c841b5715e98f1" providerId="LiveId" clId="{E3A91E90-FC47-416C-836D-021454E74C05}" dt="2021-09-06T15:32:43.870" v="393" actId="6549"/>
          <ac:spMkLst>
            <pc:docMk/>
            <pc:sldMk cId="3225570923" sldId="340"/>
            <ac:spMk id="3" creationId="{EFCDE479-C3AE-2243-BC22-1CDD81792C03}"/>
          </ac:spMkLst>
        </pc:spChg>
      </pc:sldChg>
      <pc:sldChg chg="del">
        <pc:chgData name="老兄 悟見" userId="d3c841b5715e98f1" providerId="LiveId" clId="{E3A91E90-FC47-416C-836D-021454E74C05}" dt="2021-09-06T14:36:51.190" v="3" actId="2696"/>
        <pc:sldMkLst>
          <pc:docMk/>
          <pc:sldMk cId="2826627686" sldId="341"/>
        </pc:sldMkLst>
      </pc:sldChg>
      <pc:sldChg chg="modSp mod">
        <pc:chgData name="老兄 悟見" userId="d3c841b5715e98f1" providerId="LiveId" clId="{E3A91E90-FC47-416C-836D-021454E74C05}" dt="2021-09-06T14:43:19.426" v="124" actId="207"/>
        <pc:sldMkLst>
          <pc:docMk/>
          <pc:sldMk cId="374118075" sldId="342"/>
        </pc:sldMkLst>
        <pc:spChg chg="mod">
          <ac:chgData name="老兄 悟見" userId="d3c841b5715e98f1" providerId="LiveId" clId="{E3A91E90-FC47-416C-836D-021454E74C05}" dt="2021-09-06T14:43:19.426" v="124" actId="207"/>
          <ac:spMkLst>
            <pc:docMk/>
            <pc:sldMk cId="374118075" sldId="342"/>
            <ac:spMk id="3" creationId="{EFCDE479-C3AE-2243-BC22-1CDD81792C03}"/>
          </ac:spMkLst>
        </pc:spChg>
        <pc:spChg chg="mod">
          <ac:chgData name="老兄 悟見" userId="d3c841b5715e98f1" providerId="LiveId" clId="{E3A91E90-FC47-416C-836D-021454E74C05}" dt="2021-09-06T14:36:28.218" v="0"/>
          <ac:spMkLst>
            <pc:docMk/>
            <pc:sldMk cId="374118075" sldId="342"/>
            <ac:spMk id="4" creationId="{00000000-0000-0000-0000-000000000000}"/>
          </ac:spMkLst>
        </pc:spChg>
      </pc:sldChg>
      <pc:sldChg chg="del">
        <pc:chgData name="老兄 悟見" userId="d3c841b5715e98f1" providerId="LiveId" clId="{E3A91E90-FC47-416C-836D-021454E74C05}" dt="2021-09-06T14:36:51.190" v="3" actId="2696"/>
        <pc:sldMkLst>
          <pc:docMk/>
          <pc:sldMk cId="4175817931" sldId="343"/>
        </pc:sldMkLst>
      </pc:sldChg>
      <pc:sldChg chg="modSp mod">
        <pc:chgData name="老兄 悟見" userId="d3c841b5715e98f1" providerId="LiveId" clId="{E3A91E90-FC47-416C-836D-021454E74C05}" dt="2021-09-06T14:46:56.214" v="195" actId="207"/>
        <pc:sldMkLst>
          <pc:docMk/>
          <pc:sldMk cId="3485061907" sldId="344"/>
        </pc:sldMkLst>
        <pc:spChg chg="mod">
          <ac:chgData name="老兄 悟見" userId="d3c841b5715e98f1" providerId="LiveId" clId="{E3A91E90-FC47-416C-836D-021454E74C05}" dt="2021-09-06T14:46:56.214" v="195" actId="207"/>
          <ac:spMkLst>
            <pc:docMk/>
            <pc:sldMk cId="3485061907" sldId="344"/>
            <ac:spMk id="3" creationId="{EFCDE479-C3AE-2243-BC22-1CDD81792C03}"/>
          </ac:spMkLst>
        </pc:spChg>
        <pc:spChg chg="mod">
          <ac:chgData name="老兄 悟見" userId="d3c841b5715e98f1" providerId="LiveId" clId="{E3A91E90-FC47-416C-836D-021454E74C05}" dt="2021-09-06T14:36:42.487" v="2"/>
          <ac:spMkLst>
            <pc:docMk/>
            <pc:sldMk cId="3485061907" sldId="344"/>
            <ac:spMk id="4" creationId="{00000000-0000-0000-0000-000000000000}"/>
          </ac:spMkLst>
        </pc:spChg>
      </pc:sldChg>
      <pc:sldChg chg="modSp mod">
        <pc:chgData name="老兄 悟見" userId="d3c841b5715e98f1" providerId="LiveId" clId="{E3A91E90-FC47-416C-836D-021454E74C05}" dt="2021-09-07T07:18:44.792" v="398" actId="113"/>
        <pc:sldMkLst>
          <pc:docMk/>
          <pc:sldMk cId="3579514439" sldId="345"/>
        </pc:sldMkLst>
        <pc:spChg chg="mod">
          <ac:chgData name="老兄 悟見" userId="d3c841b5715e98f1" providerId="LiveId" clId="{E3A91E90-FC47-416C-836D-021454E74C05}" dt="2021-09-07T07:18:44.792" v="398" actId="113"/>
          <ac:spMkLst>
            <pc:docMk/>
            <pc:sldMk cId="3579514439" sldId="345"/>
            <ac:spMk id="3" creationId="{EFCDE479-C3AE-2243-BC22-1CDD81792C03}"/>
          </ac:spMkLst>
        </pc:spChg>
        <pc:spChg chg="mod">
          <ac:chgData name="老兄 悟見" userId="d3c841b5715e98f1" providerId="LiveId" clId="{E3A91E90-FC47-416C-836D-021454E74C05}" dt="2021-09-06T14:36:35.452" v="1"/>
          <ac:spMkLst>
            <pc:docMk/>
            <pc:sldMk cId="3579514439" sldId="345"/>
            <ac:spMk id="4" creationId="{00000000-0000-0000-0000-000000000000}"/>
          </ac:spMkLst>
        </pc:spChg>
      </pc:sldChg>
      <pc:sldChg chg="modSp add mod">
        <pc:chgData name="老兄 悟見" userId="d3c841b5715e98f1" providerId="LiveId" clId="{E3A91E90-FC47-416C-836D-021454E74C05}" dt="2021-09-06T14:49:59.091" v="230" actId="207"/>
        <pc:sldMkLst>
          <pc:docMk/>
          <pc:sldMk cId="1750612411" sldId="346"/>
        </pc:sldMkLst>
        <pc:spChg chg="mod">
          <ac:chgData name="老兄 悟見" userId="d3c841b5715e98f1" providerId="LiveId" clId="{E3A91E90-FC47-416C-836D-021454E74C05}" dt="2021-09-06T14:49:59.091" v="230" actId="207"/>
          <ac:spMkLst>
            <pc:docMk/>
            <pc:sldMk cId="1750612411" sldId="346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E3A91E90-FC47-416C-836D-021454E74C05}" dt="2021-09-06T14:48:11.792" v="207" actId="207"/>
        <pc:sldMkLst>
          <pc:docMk/>
          <pc:sldMk cId="564066746" sldId="347"/>
        </pc:sldMkLst>
        <pc:spChg chg="mod">
          <ac:chgData name="老兄 悟見" userId="d3c841b5715e98f1" providerId="LiveId" clId="{E3A91E90-FC47-416C-836D-021454E74C05}" dt="2021-09-06T14:48:11.792" v="207" actId="207"/>
          <ac:spMkLst>
            <pc:docMk/>
            <pc:sldMk cId="564066746" sldId="347"/>
            <ac:spMk id="3" creationId="{EFCDE479-C3AE-2243-BC22-1CDD81792C03}"/>
          </ac:spMkLst>
        </pc:spChg>
      </pc:sldChg>
      <pc:sldChg chg="modSp mod">
        <pc:chgData name="老兄 悟見" userId="d3c841b5715e98f1" providerId="LiveId" clId="{E3A91E90-FC47-416C-836D-021454E74C05}" dt="2021-09-06T15:33:02.450" v="394"/>
        <pc:sldMkLst>
          <pc:docMk/>
          <pc:sldMk cId="136464784" sldId="348"/>
        </pc:sldMkLst>
        <pc:spChg chg="mod">
          <ac:chgData name="老兄 悟見" userId="d3c841b5715e98f1" providerId="LiveId" clId="{E3A91E90-FC47-416C-836D-021454E74C05}" dt="2021-09-06T15:33:02.450" v="394"/>
          <ac:spMkLst>
            <pc:docMk/>
            <pc:sldMk cId="136464784" sldId="348"/>
            <ac:spMk id="3" creationId="{EFCDE479-C3AE-2243-BC22-1CDD81792C03}"/>
          </ac:spMkLst>
        </pc:spChg>
      </pc:sldChg>
      <pc:sldChg chg="modSp add mod ord">
        <pc:chgData name="老兄 悟見" userId="d3c841b5715e98f1" providerId="LiveId" clId="{E3A91E90-FC47-416C-836D-021454E74C05}" dt="2021-09-06T14:58:33.581" v="339" actId="207"/>
        <pc:sldMkLst>
          <pc:docMk/>
          <pc:sldMk cId="3718460966" sldId="349"/>
        </pc:sldMkLst>
        <pc:spChg chg="mod">
          <ac:chgData name="老兄 悟見" userId="d3c841b5715e98f1" providerId="LiveId" clId="{E3A91E90-FC47-416C-836D-021454E74C05}" dt="2021-09-06T14:58:33.581" v="339" actId="207"/>
          <ac:spMkLst>
            <pc:docMk/>
            <pc:sldMk cId="3718460966" sldId="349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E3A91E90-FC47-416C-836D-021454E74C05}" dt="2021-09-06T14:53:03.482" v="272" actId="207"/>
        <pc:sldMkLst>
          <pc:docMk/>
          <pc:sldMk cId="3847293341" sldId="350"/>
        </pc:sldMkLst>
        <pc:spChg chg="mod">
          <ac:chgData name="老兄 悟見" userId="d3c841b5715e98f1" providerId="LiveId" clId="{E3A91E90-FC47-416C-836D-021454E74C05}" dt="2021-09-06T14:53:03.482" v="272" actId="207"/>
          <ac:spMkLst>
            <pc:docMk/>
            <pc:sldMk cId="3847293341" sldId="350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E3A91E90-FC47-416C-836D-021454E74C05}" dt="2021-09-07T08:13:29.254" v="400" actId="113"/>
        <pc:sldMkLst>
          <pc:docMk/>
          <pc:sldMk cId="1863444483" sldId="351"/>
        </pc:sldMkLst>
        <pc:spChg chg="mod">
          <ac:chgData name="老兄 悟見" userId="d3c841b5715e98f1" providerId="LiveId" clId="{E3A91E90-FC47-416C-836D-021454E74C05}" dt="2021-09-07T08:13:29.254" v="400" actId="113"/>
          <ac:spMkLst>
            <pc:docMk/>
            <pc:sldMk cId="1863444483" sldId="351"/>
            <ac:spMk id="3" creationId="{EFCDE479-C3AE-2243-BC22-1CDD81792C03}"/>
          </ac:spMkLst>
        </pc:spChg>
      </pc:sldChg>
      <pc:sldChg chg="modSp mod ord">
        <pc:chgData name="老兄 悟見" userId="d3c841b5715e98f1" providerId="LiveId" clId="{E3A91E90-FC47-416C-836D-021454E74C05}" dt="2021-09-06T14:54:50.835" v="294" actId="207"/>
        <pc:sldMkLst>
          <pc:docMk/>
          <pc:sldMk cId="2565991756" sldId="352"/>
        </pc:sldMkLst>
        <pc:spChg chg="mod">
          <ac:chgData name="老兄 悟見" userId="d3c841b5715e98f1" providerId="LiveId" clId="{E3A91E90-FC47-416C-836D-021454E74C05}" dt="2021-09-06T14:54:50.835" v="294" actId="207"/>
          <ac:spMkLst>
            <pc:docMk/>
            <pc:sldMk cId="2565991756" sldId="352"/>
            <ac:spMk id="3" creationId="{EFCDE479-C3AE-2243-BC22-1CDD81792C03}"/>
          </ac:spMkLst>
        </pc:spChg>
      </pc:sldChg>
      <pc:sldChg chg="modSp del mod">
        <pc:chgData name="老兄 悟見" userId="d3c841b5715e98f1" providerId="LiveId" clId="{E3A91E90-FC47-416C-836D-021454E74C05}" dt="2021-09-06T14:58:43.395" v="340" actId="2696"/>
        <pc:sldMkLst>
          <pc:docMk/>
          <pc:sldMk cId="1061255929" sldId="353"/>
        </pc:sldMkLst>
        <pc:spChg chg="mod">
          <ac:chgData name="老兄 悟見" userId="d3c841b5715e98f1" providerId="LiveId" clId="{E3A91E90-FC47-416C-836D-021454E74C05}" dt="2021-09-06T14:56:21.136" v="315" actId="6549"/>
          <ac:spMkLst>
            <pc:docMk/>
            <pc:sldMk cId="1061255929" sldId="353"/>
            <ac:spMk id="3" creationId="{EFCDE479-C3AE-2243-BC22-1CDD81792C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一、退縮不前鎮壇詩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氣獻瑞道德經            至德光明豁然通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尊禮門家聲振　        足履義路世道平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真假假須看透　        虛虛實實當認清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體天心天加護　        神人一貫道能成　          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紫衣真人　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母諭 至佛宸 叩謁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天母 再垂訓文</a:t>
            </a: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速速覺悟莫退縮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七祖含冤在鬼門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一子得道能成道　        光於前後顯於今　        下蔭子孫天恩施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何等光榮豈虛云　            速速覺悟莫退縮　          前進方知道之玄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上天設教原人挽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豈能有欺自己心　        在此俗塵心速惺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當曉天時不候人            今時為師苦口勸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5991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轉瞬就錯好光陰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轉瞬就錯好光陰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若待徒眾求師日　        須知師尊不易尋　        道之隱顯天用意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師訓各悟破迷津            大道行來人有份　        自己不取枉費心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退縮不前終為甚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種種疑團判明分　        有疑考察加參悟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自能貫澈洞於心            得道之後速體進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轉眼即非此良辰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為師訓罷辭母駕　　　　　　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再別契眾離佛門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846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一、退縮不前鎮壇詩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朝現霞　                      暮現霞　                      霞光萬道透精華　        妙意自然發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理不差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命不差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遵理認命速歸家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世如水推沙</a:t>
            </a:r>
            <a:b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        　　　　　　　　     調寄：長相思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464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退步即墜陷阱中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步即墜陷阱中　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念莫忘自心情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與世俗爭好歹　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程速奔有光明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示訓留言化知音　        莫要辜負一片心　          天理昭明何不察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無微不入貫乾坤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人能明理行大道　        建功消孽沾天恩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佛法無邊開普渡　        善念為懷渡世人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11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退縮不前未明理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啟迪蘊靈達根本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免在劫中墜沉淪　        仙佛神聖同助道　        體天應人化迷群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為人得道荷天職　        退縮不前豈賢真　        退縮不前未明理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不曉大愿擔自身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前進光明何等樂　        超凡入聖歸佛門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萬靈主宰乃上帝　        人得天靈方為人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951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流浪生死沉苦海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天命之性性含妙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性統四端萬善存　        率性行道愿能了　         十全大愿甚宏深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為人落在後天內　         流浪生死沉苦海　        不知天高地厚恩       終久囿於氣象內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何明假來何明真　        眼前幻景轉瞬化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如露如電如浮雲       萬般算來皆下品　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5061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莫要甘自墜紅塵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惟有行道為至尊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莫將親心付流水　     一片慈腸懷胸襟　     前進後退分清楚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莫要甘自墜紅塵　     塵風頹敗皆難整　     種種聲色醉人魂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若以貨利迷真我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一定黃泉見閻君　     四生六道多轉變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賞善罰惡甚分明       自己斟酌當體會　　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4066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一念之差即地獄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天理良心人各存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一念之差即地獄　         一念之正即聖宸　        輕重自分判明曉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為人何不善徑尋            自己迷根何太重　        見訓思義體妙音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聲色終歸一大夢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天地混沌物遭焚　        天地有生即有滅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人言那信這事因            籬燕不知鴻鵠志　　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061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凜凜劫煞目前展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夏蟲豈曉冬氣森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凜凜劫煞目前展　          燃眉之急何處尋　        莫效愚人憂天甚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當悟金線達樂村　         惟有真道能救苦　        果能實行自沾恩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光明即在方寸地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通達天外有靈神　        道蘊玄妙何曾少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無奈自己未盡心       果然能肯時體會　　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3444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還鄉覺路不退縮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自己前程自參悟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自然能曉奧妙深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莫說山高過一切　        山上青天繞浮雲　        滄海深矣仍有底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虛懷若谷能容音            自己前程自參悟　        如能體用貫天人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人能修持皆可能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自己更應效法遵            莫怪上天有薄厚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惟德是輔乃天親               自己退縮猶小可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729334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3121</TotalTime>
  <Words>945</Words>
  <Application>Microsoft Office PowerPoint</Application>
  <PresentationFormat>如螢幕大小 (16:9)</PresentationFormat>
  <Paragraphs>69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標楷體</vt:lpstr>
      <vt:lpstr>Arial</vt:lpstr>
      <vt:lpstr>Calibri</vt:lpstr>
      <vt:lpstr>Franklin Gothic Book</vt:lpstr>
      <vt:lpstr>Wingdings 2</vt:lpstr>
      <vt:lpstr>科技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  <vt:lpstr>還鄉覺路不退縮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690</cp:revision>
  <dcterms:created xsi:type="dcterms:W3CDTF">2014-02-15T05:50:45Z</dcterms:created>
  <dcterms:modified xsi:type="dcterms:W3CDTF">2021-09-07T08:13:33Z</dcterms:modified>
  <cp:contentStatus/>
</cp:coreProperties>
</file>