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340" r:id="rId2"/>
    <p:sldId id="341" r:id="rId3"/>
    <p:sldId id="342" r:id="rId4"/>
    <p:sldId id="349" r:id="rId5"/>
    <p:sldId id="348" r:id="rId6"/>
    <p:sldId id="347" r:id="rId7"/>
    <p:sldId id="343" r:id="rId8"/>
    <p:sldId id="346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6B340FBD-746A-4CE2-9339-DBAB1BB2A0DD}"/>
    <pc:docChg chg="custSel addSld delSld modSld">
      <pc:chgData name="老兄 悟見" userId="d3c841b5715e98f1" providerId="LiveId" clId="{6B340FBD-746A-4CE2-9339-DBAB1BB2A0DD}" dt="2021-09-08T10:00:30.760" v="266" actId="2696"/>
      <pc:docMkLst>
        <pc:docMk/>
      </pc:docMkLst>
      <pc:sldChg chg="modSp mod">
        <pc:chgData name="老兄 悟見" userId="d3c841b5715e98f1" providerId="LiveId" clId="{6B340FBD-746A-4CE2-9339-DBAB1BB2A0DD}" dt="2021-09-08T09:49:08.468" v="121" actId="20577"/>
        <pc:sldMkLst>
          <pc:docMk/>
          <pc:sldMk cId="3225570923" sldId="340"/>
        </pc:sldMkLst>
        <pc:spChg chg="mod">
          <ac:chgData name="老兄 悟見" userId="d3c841b5715e98f1" providerId="LiveId" clId="{6B340FBD-746A-4CE2-9339-DBAB1BB2A0DD}" dt="2021-09-08T09:49:08.468" v="121" actId="20577"/>
          <ac:spMkLst>
            <pc:docMk/>
            <pc:sldMk cId="3225570923" sldId="340"/>
            <ac:spMk id="3" creationId="{EFCDE479-C3AE-2243-BC22-1CDD81792C03}"/>
          </ac:spMkLst>
        </pc:spChg>
      </pc:sldChg>
      <pc:sldChg chg="del">
        <pc:chgData name="老兄 悟見" userId="d3c841b5715e98f1" providerId="LiveId" clId="{6B340FBD-746A-4CE2-9339-DBAB1BB2A0DD}" dt="2021-09-07T00:30:12.815" v="6" actId="47"/>
        <pc:sldMkLst>
          <pc:docMk/>
          <pc:sldMk cId="957782777" sldId="341"/>
        </pc:sldMkLst>
      </pc:sldChg>
      <pc:sldChg chg="modSp mod">
        <pc:chgData name="老兄 悟見" userId="d3c841b5715e98f1" providerId="LiveId" clId="{6B340FBD-746A-4CE2-9339-DBAB1BB2A0DD}" dt="2021-09-08T09:50:25.966" v="146" actId="6549"/>
        <pc:sldMkLst>
          <pc:docMk/>
          <pc:sldMk cId="4200056731" sldId="341"/>
        </pc:sldMkLst>
        <pc:spChg chg="mod">
          <ac:chgData name="老兄 悟見" userId="d3c841b5715e98f1" providerId="LiveId" clId="{6B340FBD-746A-4CE2-9339-DBAB1BB2A0DD}" dt="2021-09-08T09:50:25.966" v="146" actId="6549"/>
          <ac:spMkLst>
            <pc:docMk/>
            <pc:sldMk cId="4200056731" sldId="341"/>
            <ac:spMk id="3" creationId="{EFCDE479-C3AE-2243-BC22-1CDD81792C03}"/>
          </ac:spMkLst>
        </pc:spChg>
      </pc:sldChg>
      <pc:sldChg chg="add del">
        <pc:chgData name="老兄 悟見" userId="d3c841b5715e98f1" providerId="LiveId" clId="{6B340FBD-746A-4CE2-9339-DBAB1BB2A0DD}" dt="2021-09-07T00:30:12.815" v="6" actId="47"/>
        <pc:sldMkLst>
          <pc:docMk/>
          <pc:sldMk cId="27005130" sldId="342"/>
        </pc:sldMkLst>
      </pc:sldChg>
      <pc:sldChg chg="modSp add mod">
        <pc:chgData name="老兄 悟見" userId="d3c841b5715e98f1" providerId="LiveId" clId="{6B340FBD-746A-4CE2-9339-DBAB1BB2A0DD}" dt="2021-09-08T09:52:12.086" v="159" actId="207"/>
        <pc:sldMkLst>
          <pc:docMk/>
          <pc:sldMk cId="2685723280" sldId="342"/>
        </pc:sldMkLst>
        <pc:spChg chg="mod">
          <ac:chgData name="老兄 悟見" userId="d3c841b5715e98f1" providerId="LiveId" clId="{6B340FBD-746A-4CE2-9339-DBAB1BB2A0DD}" dt="2021-09-08T09:52:12.086" v="159" actId="207"/>
          <ac:spMkLst>
            <pc:docMk/>
            <pc:sldMk cId="2685723280" sldId="342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6B340FBD-746A-4CE2-9339-DBAB1BB2A0DD}" dt="2021-09-08T09:58:26.399" v="217" actId="207"/>
        <pc:sldMkLst>
          <pc:docMk/>
          <pc:sldMk cId="2850732572" sldId="343"/>
        </pc:sldMkLst>
        <pc:spChg chg="mod">
          <ac:chgData name="老兄 悟見" userId="d3c841b5715e98f1" providerId="LiveId" clId="{6B340FBD-746A-4CE2-9339-DBAB1BB2A0DD}" dt="2021-09-08T09:58:26.399" v="217" actId="207"/>
          <ac:spMkLst>
            <pc:docMk/>
            <pc:sldMk cId="2850732572" sldId="343"/>
            <ac:spMk id="3" creationId="{EFCDE479-C3AE-2243-BC22-1CDD81792C03}"/>
          </ac:spMkLst>
        </pc:spChg>
      </pc:sldChg>
      <pc:sldChg chg="add del">
        <pc:chgData name="老兄 悟見" userId="d3c841b5715e98f1" providerId="LiveId" clId="{6B340FBD-746A-4CE2-9339-DBAB1BB2A0DD}" dt="2021-09-07T00:30:12.815" v="6" actId="47"/>
        <pc:sldMkLst>
          <pc:docMk/>
          <pc:sldMk cId="3816844025" sldId="343"/>
        </pc:sldMkLst>
      </pc:sldChg>
      <pc:sldChg chg="add del">
        <pc:chgData name="老兄 悟見" userId="d3c841b5715e98f1" providerId="LiveId" clId="{6B340FBD-746A-4CE2-9339-DBAB1BB2A0DD}" dt="2021-09-08T10:00:30.760" v="266" actId="2696"/>
        <pc:sldMkLst>
          <pc:docMk/>
          <pc:sldMk cId="601256997" sldId="344"/>
        </pc:sldMkLst>
      </pc:sldChg>
      <pc:sldChg chg="add del">
        <pc:chgData name="老兄 悟見" userId="d3c841b5715e98f1" providerId="LiveId" clId="{6B340FBD-746A-4CE2-9339-DBAB1BB2A0DD}" dt="2021-09-07T00:30:12.815" v="6" actId="47"/>
        <pc:sldMkLst>
          <pc:docMk/>
          <pc:sldMk cId="1815948083" sldId="344"/>
        </pc:sldMkLst>
      </pc:sldChg>
      <pc:sldChg chg="add del">
        <pc:chgData name="老兄 悟見" userId="d3c841b5715e98f1" providerId="LiveId" clId="{6B340FBD-746A-4CE2-9339-DBAB1BB2A0DD}" dt="2021-09-08T10:00:30.760" v="266" actId="2696"/>
        <pc:sldMkLst>
          <pc:docMk/>
          <pc:sldMk cId="977958509" sldId="345"/>
        </pc:sldMkLst>
      </pc:sldChg>
      <pc:sldChg chg="del">
        <pc:chgData name="老兄 悟見" userId="d3c841b5715e98f1" providerId="LiveId" clId="{6B340FBD-746A-4CE2-9339-DBAB1BB2A0DD}" dt="2021-09-07T00:30:12.815" v="6" actId="47"/>
        <pc:sldMkLst>
          <pc:docMk/>
          <pc:sldMk cId="1830529740" sldId="345"/>
        </pc:sldMkLst>
      </pc:sldChg>
      <pc:sldChg chg="modSp add mod">
        <pc:chgData name="老兄 悟見" userId="d3c841b5715e98f1" providerId="LiveId" clId="{6B340FBD-746A-4CE2-9339-DBAB1BB2A0DD}" dt="2021-09-08T10:00:23.521" v="265" actId="207"/>
        <pc:sldMkLst>
          <pc:docMk/>
          <pc:sldMk cId="2740295786" sldId="346"/>
        </pc:sldMkLst>
        <pc:spChg chg="mod">
          <ac:chgData name="老兄 悟見" userId="d3c841b5715e98f1" providerId="LiveId" clId="{6B340FBD-746A-4CE2-9339-DBAB1BB2A0DD}" dt="2021-09-08T10:00:23.521" v="265" actId="207"/>
          <ac:spMkLst>
            <pc:docMk/>
            <pc:sldMk cId="2740295786" sldId="346"/>
            <ac:spMk id="3" creationId="{EFCDE479-C3AE-2243-BC22-1CDD81792C03}"/>
          </ac:spMkLst>
        </pc:spChg>
      </pc:sldChg>
      <pc:sldChg chg="del">
        <pc:chgData name="老兄 悟見" userId="d3c841b5715e98f1" providerId="LiveId" clId="{6B340FBD-746A-4CE2-9339-DBAB1BB2A0DD}" dt="2021-09-07T00:30:12.815" v="6" actId="47"/>
        <pc:sldMkLst>
          <pc:docMk/>
          <pc:sldMk cId="4135730876" sldId="346"/>
        </pc:sldMkLst>
      </pc:sldChg>
      <pc:sldChg chg="add del">
        <pc:chgData name="老兄 悟見" userId="d3c841b5715e98f1" providerId="LiveId" clId="{6B340FBD-746A-4CE2-9339-DBAB1BB2A0DD}" dt="2021-09-07T00:30:12.815" v="6" actId="47"/>
        <pc:sldMkLst>
          <pc:docMk/>
          <pc:sldMk cId="959224366" sldId="347"/>
        </pc:sldMkLst>
      </pc:sldChg>
      <pc:sldChg chg="modSp add mod">
        <pc:chgData name="老兄 悟見" userId="d3c841b5715e98f1" providerId="LiveId" clId="{6B340FBD-746A-4CE2-9339-DBAB1BB2A0DD}" dt="2021-09-08T09:56:49.286" v="202" actId="207"/>
        <pc:sldMkLst>
          <pc:docMk/>
          <pc:sldMk cId="3170707904" sldId="347"/>
        </pc:sldMkLst>
        <pc:spChg chg="mod">
          <ac:chgData name="老兄 悟見" userId="d3c841b5715e98f1" providerId="LiveId" clId="{6B340FBD-746A-4CE2-9339-DBAB1BB2A0DD}" dt="2021-09-08T09:56:49.286" v="202" actId="207"/>
          <ac:spMkLst>
            <pc:docMk/>
            <pc:sldMk cId="3170707904" sldId="347"/>
            <ac:spMk id="3" creationId="{EFCDE479-C3AE-2243-BC22-1CDD81792C03}"/>
          </ac:spMkLst>
        </pc:spChg>
      </pc:sldChg>
      <pc:sldChg chg="modSp add mod">
        <pc:chgData name="老兄 悟見" userId="d3c841b5715e98f1" providerId="LiveId" clId="{6B340FBD-746A-4CE2-9339-DBAB1BB2A0DD}" dt="2021-09-08T09:55:38.952" v="195" actId="207"/>
        <pc:sldMkLst>
          <pc:docMk/>
          <pc:sldMk cId="1216854603" sldId="348"/>
        </pc:sldMkLst>
        <pc:spChg chg="mod">
          <ac:chgData name="老兄 悟見" userId="d3c841b5715e98f1" providerId="LiveId" clId="{6B340FBD-746A-4CE2-9339-DBAB1BB2A0DD}" dt="2021-09-08T09:55:38.952" v="195" actId="207"/>
          <ac:spMkLst>
            <pc:docMk/>
            <pc:sldMk cId="1216854603" sldId="348"/>
            <ac:spMk id="3" creationId="{EFCDE479-C3AE-2243-BC22-1CDD81792C03}"/>
          </ac:spMkLst>
        </pc:spChg>
      </pc:sldChg>
      <pc:sldChg chg="del">
        <pc:chgData name="老兄 悟見" userId="d3c841b5715e98f1" providerId="LiveId" clId="{6B340FBD-746A-4CE2-9339-DBAB1BB2A0DD}" dt="2021-09-07T00:30:12.815" v="6" actId="47"/>
        <pc:sldMkLst>
          <pc:docMk/>
          <pc:sldMk cId="2541705150" sldId="348"/>
        </pc:sldMkLst>
      </pc:sldChg>
      <pc:sldChg chg="del">
        <pc:chgData name="老兄 悟見" userId="d3c841b5715e98f1" providerId="LiveId" clId="{6B340FBD-746A-4CE2-9339-DBAB1BB2A0DD}" dt="2021-09-07T00:30:12.815" v="6" actId="47"/>
        <pc:sldMkLst>
          <pc:docMk/>
          <pc:sldMk cId="3250562546" sldId="349"/>
        </pc:sldMkLst>
      </pc:sldChg>
      <pc:sldChg chg="modSp mod">
        <pc:chgData name="老兄 悟見" userId="d3c841b5715e98f1" providerId="LiveId" clId="{6B340FBD-746A-4CE2-9339-DBAB1BB2A0DD}" dt="2021-09-08T09:53:38.940" v="173" actId="207"/>
        <pc:sldMkLst>
          <pc:docMk/>
          <pc:sldMk cId="3418608281" sldId="349"/>
        </pc:sldMkLst>
        <pc:spChg chg="mod">
          <ac:chgData name="老兄 悟見" userId="d3c841b5715e98f1" providerId="LiveId" clId="{6B340FBD-746A-4CE2-9339-DBAB1BB2A0DD}" dt="2021-09-08T09:53:38.940" v="173" actId="207"/>
          <ac:spMkLst>
            <pc:docMk/>
            <pc:sldMk cId="3418608281" sldId="349"/>
            <ac:spMk id="3" creationId="{EFCDE479-C3AE-2243-BC22-1CDD81792C03}"/>
          </ac:spMkLst>
        </pc:spChg>
      </pc:sldChg>
      <pc:sldChg chg="add del">
        <pc:chgData name="老兄 悟見" userId="d3c841b5715e98f1" providerId="LiveId" clId="{6B340FBD-746A-4CE2-9339-DBAB1BB2A0DD}" dt="2021-09-07T00:30:12.815" v="6" actId="47"/>
        <pc:sldMkLst>
          <pc:docMk/>
          <pc:sldMk cId="60535417" sldId="35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2021/9/8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還鄉覺路不藐視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不藐視前人鎮壇詩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人歸覺駕慈舟　             奇緣相逢道能求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狂柳絮隨風舞　               輕薄桃花逐水流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風甘雨格天樂                    　野草閑花使人愁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能以道仁風挽　                        速助師肩化賢儔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    吾乃        　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  濟顛和尚  奉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母敕旨 來至佛堂  參叩母駕　再示訓章</a:t>
            </a:r>
            <a:endParaRPr lang="en-US" altLang="zh-TW" sz="32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557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還鄉覺路不藐視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不藐視前人鎮壇詩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春光明媚萬物生　               花也叢叢　                          草也叢叢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夏氣炎熱似蒸籠　                       人也騰騰　                                    物也騰騰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秋月當空分外明　                風也清清　                                   水也清清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冬風掃世物凋零　                          天也空空　                               地也空空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　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調寄：一剪梅　</a:t>
            </a:r>
            <a:b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0056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還鄉覺路不藐視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藐念心存豈英賢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念心存豈英賢                 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之弗見理妙玄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車之鑑當自警　                      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體天心自然安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囑告賢契訴衷情　                  良言指點破迷矇　                 狂風吹雲雲飄散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獨見青天皓月明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天地乃為物逆旅　                屆時應有一場空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光陰流轉百代客　                      日月來往幾時停</a:t>
            </a:r>
            <a:r>
              <a:rPr lang="zh-TW" altLang="en-US" sz="3600" b="1" dirty="0"/>
              <a:t>　</a:t>
            </a:r>
            <a:endParaRPr lang="zh-TW" altLang="en-US" sz="3600" dirty="0"/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5723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還鄉覺路不藐視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得道賢真明根本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荏苒如梭催人老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幼童轉眼半凋風　                 人生不肯加參悟　             總為浮俗竭力爭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古往今來英雄輩　                     靈魂終歸逐清風　                得道賢真明根本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頓悟本來顯明靈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須知修道終為甚　               行德消孽達故宗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奇功皆由自己建　                       無為而施表心誠　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8608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還鄉覺路不藐視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有所藐視罪自承</a:t>
            </a:r>
            <a:r>
              <a:rPr lang="zh-TW" altLang="en-US" sz="36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　                　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盡心知性天命體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修持了愿奔前程                       可惜為人失真意　               不悟根本豈能成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得道固然憑緣份　                     引保苦口道方逢　                 前進更有人指導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以理制宜化心情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先賢先覺覺後覺　              齊心竭力共相從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如對前人不尊重　                有所藐視罪自承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                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16854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還鄉覺路不藐視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藐視前人自尊大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藐視前人自尊大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驕者必敗豈虛名                        忠信方能得真味                           　驕態失之理所評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愛人之者人恒愛　                    敬人之者人敬恒　                 為人果能明此意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虛懷若谷自從容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滿招損來謙受益　                能忍方顯大志誠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能大能小君子志　             丈夫伸屈皆可能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0707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還鄉覺路不藐視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虛心受教自領悟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為人時時當體會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須顯真心志堅恒                         趁今佳期休自昧　              速向道中求妙情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虛心受教自領悟                         更要見賢共相應　                前人固然分上下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自己切須當分清　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遵師之訓悟內意　                體行立志顯慧靈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光明大放神人貫　                      自能成道受光榮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                     　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0732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還鄉覺路不藐視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勿亂方針了宏愿</a:t>
            </a:r>
            <a:endParaRPr lang="en-US" altLang="zh-TW" sz="360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  <a:endParaRPr lang="en-US" altLang="zh-TW" sz="360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己心立定真模範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勿亂方針了宏愿             師談數言當參理　                   勿為浮雲及旁風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辭母收筆離佛地　　　　    再別諸契返南屏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        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0295786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3058</TotalTime>
  <Words>654</Words>
  <Application>Microsoft Office PowerPoint</Application>
  <PresentationFormat>如螢幕大小 (16:9)</PresentationFormat>
  <Paragraphs>47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標楷體</vt:lpstr>
      <vt:lpstr>Arial</vt:lpstr>
      <vt:lpstr>Calibri</vt:lpstr>
      <vt:lpstr>Franklin Gothic Book</vt:lpstr>
      <vt:lpstr>Wingdings 2</vt:lpstr>
      <vt:lpstr>科技</vt:lpstr>
      <vt:lpstr>還鄉覺路不藐視 悟見講</vt:lpstr>
      <vt:lpstr>還鄉覺路不藐視 悟見講</vt:lpstr>
      <vt:lpstr>還鄉覺路不藐視 悟見講</vt:lpstr>
      <vt:lpstr>還鄉覺路不藐視 悟見講</vt:lpstr>
      <vt:lpstr>還鄉覺路不藐視 悟見講</vt:lpstr>
      <vt:lpstr>還鄉覺路不藐視 悟見講</vt:lpstr>
      <vt:lpstr>還鄉覺路不藐視 悟見講</vt:lpstr>
      <vt:lpstr>還鄉覺路不藐視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693</cp:revision>
  <dcterms:created xsi:type="dcterms:W3CDTF">2014-02-15T05:50:45Z</dcterms:created>
  <dcterms:modified xsi:type="dcterms:W3CDTF">2021-09-08T10:00:31Z</dcterms:modified>
  <cp:contentStatus/>
</cp:coreProperties>
</file>