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340" r:id="rId2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300" autoAdjust="0"/>
    <p:restoredTop sz="93421" autoAdjust="0"/>
  </p:normalViewPr>
  <p:slideViewPr>
    <p:cSldViewPr>
      <p:cViewPr varScale="1">
        <p:scale>
          <a:sx n="85" d="100"/>
          <a:sy n="85" d="100"/>
        </p:scale>
        <p:origin x="980" y="5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老兄 悟見" userId="d3c841b5715e98f1" providerId="LiveId" clId="{2439DE38-C9E1-4C1C-B315-4378FEA1EC80}"/>
    <pc:docChg chg="addSld delSld modSld">
      <pc:chgData name="老兄 悟見" userId="d3c841b5715e98f1" providerId="LiveId" clId="{2439DE38-C9E1-4C1C-B315-4378FEA1EC80}" dt="2021-09-07T00:29:47.268" v="10" actId="47"/>
      <pc:docMkLst>
        <pc:docMk/>
      </pc:docMkLst>
      <pc:sldChg chg="modSp mod">
        <pc:chgData name="老兄 悟見" userId="d3c841b5715e98f1" providerId="LiveId" clId="{2439DE38-C9E1-4C1C-B315-4378FEA1EC80}" dt="2021-09-07T00:29:40.231" v="9"/>
        <pc:sldMkLst>
          <pc:docMk/>
          <pc:sldMk cId="3225570923" sldId="340"/>
        </pc:sldMkLst>
        <pc:spChg chg="mod">
          <ac:chgData name="老兄 悟見" userId="d3c841b5715e98f1" providerId="LiveId" clId="{2439DE38-C9E1-4C1C-B315-4378FEA1EC80}" dt="2021-09-07T00:29:40.231" v="9"/>
          <ac:spMkLst>
            <pc:docMk/>
            <pc:sldMk cId="3225570923" sldId="340"/>
            <ac:spMk id="3" creationId="{EFCDE479-C3AE-2243-BC22-1CDD81792C03}"/>
          </ac:spMkLst>
        </pc:spChg>
      </pc:sldChg>
      <pc:sldChg chg="del">
        <pc:chgData name="老兄 悟見" userId="d3c841b5715e98f1" providerId="LiveId" clId="{2439DE38-C9E1-4C1C-B315-4378FEA1EC80}" dt="2021-09-07T00:29:47.268" v="10" actId="47"/>
        <pc:sldMkLst>
          <pc:docMk/>
          <pc:sldMk cId="1222282235" sldId="341"/>
        </pc:sldMkLst>
      </pc:sldChg>
      <pc:sldChg chg="add del">
        <pc:chgData name="老兄 悟見" userId="d3c841b5715e98f1" providerId="LiveId" clId="{2439DE38-C9E1-4C1C-B315-4378FEA1EC80}" dt="2021-09-07T00:29:47.268" v="10" actId="47"/>
        <pc:sldMkLst>
          <pc:docMk/>
          <pc:sldMk cId="381718892" sldId="342"/>
        </pc:sldMkLst>
      </pc:sldChg>
      <pc:sldChg chg="add del">
        <pc:chgData name="老兄 悟見" userId="d3c841b5715e98f1" providerId="LiveId" clId="{2439DE38-C9E1-4C1C-B315-4378FEA1EC80}" dt="2021-09-07T00:29:47.268" v="10" actId="47"/>
        <pc:sldMkLst>
          <pc:docMk/>
          <pc:sldMk cId="762706614" sldId="343"/>
        </pc:sldMkLst>
      </pc:sldChg>
      <pc:sldChg chg="add del">
        <pc:chgData name="老兄 悟見" userId="d3c841b5715e98f1" providerId="LiveId" clId="{2439DE38-C9E1-4C1C-B315-4378FEA1EC80}" dt="2021-09-07T00:29:47.268" v="10" actId="47"/>
        <pc:sldMkLst>
          <pc:docMk/>
          <pc:sldMk cId="1819233278" sldId="344"/>
        </pc:sldMkLst>
      </pc:sldChg>
      <pc:sldChg chg="add del">
        <pc:chgData name="老兄 悟見" userId="d3c841b5715e98f1" providerId="LiveId" clId="{2439DE38-C9E1-4C1C-B315-4378FEA1EC80}" dt="2021-09-07T00:29:47.268" v="10" actId="47"/>
        <pc:sldMkLst>
          <pc:docMk/>
          <pc:sldMk cId="2054052465" sldId="345"/>
        </pc:sldMkLst>
      </pc:sldChg>
      <pc:sldChg chg="add del">
        <pc:chgData name="老兄 悟見" userId="d3c841b5715e98f1" providerId="LiveId" clId="{2439DE38-C9E1-4C1C-B315-4378FEA1EC80}" dt="2021-09-07T00:29:47.268" v="10" actId="47"/>
        <pc:sldMkLst>
          <pc:docMk/>
          <pc:sldMk cId="2712321483" sldId="346"/>
        </pc:sldMkLst>
      </pc:sldChg>
      <pc:sldChg chg="add del">
        <pc:chgData name="老兄 悟見" userId="d3c841b5715e98f1" providerId="LiveId" clId="{2439DE38-C9E1-4C1C-B315-4378FEA1EC80}" dt="2021-09-07T00:29:47.268" v="10" actId="47"/>
        <pc:sldMkLst>
          <pc:docMk/>
          <pc:sldMk cId="3800966249" sldId="347"/>
        </pc:sldMkLst>
      </pc:sldChg>
      <pc:sldChg chg="add del">
        <pc:chgData name="老兄 悟見" userId="d3c841b5715e98f1" providerId="LiveId" clId="{2439DE38-C9E1-4C1C-B315-4378FEA1EC80}" dt="2021-09-07T00:29:47.268" v="10" actId="47"/>
        <pc:sldMkLst>
          <pc:docMk/>
          <pc:sldMk cId="2983307723" sldId="348"/>
        </pc:sldMkLst>
      </pc:sldChg>
      <pc:sldChg chg="add del">
        <pc:chgData name="老兄 悟見" userId="d3c841b5715e98f1" providerId="LiveId" clId="{2439DE38-C9E1-4C1C-B315-4378FEA1EC80}" dt="2021-09-07T00:29:47.268" v="10" actId="47"/>
        <pc:sldMkLst>
          <pc:docMk/>
          <pc:sldMk cId="1793277637" sldId="349"/>
        </pc:sldMkLst>
      </pc:sldChg>
      <pc:sldChg chg="add del">
        <pc:chgData name="老兄 悟見" userId="d3c841b5715e98f1" providerId="LiveId" clId="{2439DE38-C9E1-4C1C-B315-4378FEA1EC80}" dt="2021-09-07T00:29:47.268" v="10" actId="47"/>
        <pc:sldMkLst>
          <pc:docMk/>
          <pc:sldMk cId="3804801265" sldId="35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還鄉覺路不洩漏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、共業成熟災劫降</a:t>
            </a:r>
            <a:endParaRPr lang="en-US" altLang="zh-TW" sz="3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25570923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3045</TotalTime>
  <Words>19</Words>
  <Application>Microsoft Office PowerPoint</Application>
  <PresentationFormat>如螢幕大小 (16:9)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標楷體</vt:lpstr>
      <vt:lpstr>Arial</vt:lpstr>
      <vt:lpstr>Calibri</vt:lpstr>
      <vt:lpstr>Franklin Gothic Book</vt:lpstr>
      <vt:lpstr>Wingdings 2</vt:lpstr>
      <vt:lpstr>科技</vt:lpstr>
      <vt:lpstr>還鄉覺路不洩漏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694</cp:revision>
  <dcterms:created xsi:type="dcterms:W3CDTF">2014-02-15T05:50:45Z</dcterms:created>
  <dcterms:modified xsi:type="dcterms:W3CDTF">2021-09-07T00:29:49Z</dcterms:modified>
  <cp:contentStatus/>
</cp:coreProperties>
</file>