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340" r:id="rId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4" d="100"/>
          <a:sy n="84" d="100"/>
        </p:scale>
        <p:origin x="636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2021/9/7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532440" y="141489"/>
            <a:ext cx="504056" cy="4887348"/>
          </a:xfrm>
        </p:spPr>
        <p:txBody>
          <a:bodyPr anchor="ctr"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還鄉覺路不匿道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505" y="114663"/>
            <a:ext cx="8352927" cy="4914174"/>
          </a:xfrm>
        </p:spPr>
        <p:txBody>
          <a:bodyPr>
            <a:normAutofit/>
          </a:bodyPr>
          <a:lstStyle/>
          <a:p>
            <a:pPr marL="36576" indent="0" algn="l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</a:t>
            </a:r>
            <a:r>
              <a:rPr lang="zh-TW" altLang="en-US" sz="3600" b="0" i="0" dirty="0">
                <a:solidFill>
                  <a:srgbClr val="FFFF00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、共業成熟災劫降</a:t>
            </a:r>
            <a:endParaRPr lang="en-US" altLang="zh-TW" sz="3600" b="0" i="0" dirty="0">
              <a:solidFill>
                <a:srgbClr val="FFFF00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3600" b="0" i="0" dirty="0"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  <a:endParaRPr lang="en-US" altLang="zh-TW" sz="3600" b="0" i="0" dirty="0"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25570923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3042</TotalTime>
  <Words>20</Words>
  <Application>Microsoft Office PowerPoint</Application>
  <PresentationFormat>如螢幕大小 (16:9)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標楷體</vt:lpstr>
      <vt:lpstr>Arial</vt:lpstr>
      <vt:lpstr>Calibri</vt:lpstr>
      <vt:lpstr>Franklin Gothic Book</vt:lpstr>
      <vt:lpstr>Wingdings 2</vt:lpstr>
      <vt:lpstr>科技</vt:lpstr>
      <vt:lpstr>還鄉覺路不匿道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692</cp:revision>
  <dcterms:created xsi:type="dcterms:W3CDTF">2014-02-15T05:50:45Z</dcterms:created>
  <dcterms:modified xsi:type="dcterms:W3CDTF">2021-09-07T00:34:23Z</dcterms:modified>
  <cp:contentStatus/>
</cp:coreProperties>
</file>