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340" r:id="rId2"/>
    <p:sldId id="342" r:id="rId3"/>
    <p:sldId id="349" r:id="rId4"/>
    <p:sldId id="348" r:id="rId5"/>
    <p:sldId id="347" r:id="rId6"/>
    <p:sldId id="346" r:id="rId7"/>
    <p:sldId id="345" r:id="rId8"/>
    <p:sldId id="343" r:id="rId9"/>
    <p:sldId id="344" r:id="rId10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E5C24039-5D25-453C-9242-A78D4D5D1807}"/>
    <pc:docChg chg="custSel addSld delSld modSld">
      <pc:chgData name="老兄 悟見" userId="d3c841b5715e98f1" providerId="LiveId" clId="{E5C24039-5D25-453C-9242-A78D4D5D1807}" dt="2021-09-07T01:45:02.099" v="2186" actId="207"/>
      <pc:docMkLst>
        <pc:docMk/>
      </pc:docMkLst>
      <pc:sldChg chg="modSp mod">
        <pc:chgData name="老兄 悟見" userId="d3c841b5715e98f1" providerId="LiveId" clId="{E5C24039-5D25-453C-9242-A78D4D5D1807}" dt="2021-09-07T01:16:50.276" v="468" actId="27636"/>
        <pc:sldMkLst>
          <pc:docMk/>
          <pc:sldMk cId="3225570923" sldId="340"/>
        </pc:sldMkLst>
        <pc:spChg chg="mod">
          <ac:chgData name="老兄 悟見" userId="d3c841b5715e98f1" providerId="LiveId" clId="{E5C24039-5D25-453C-9242-A78D4D5D1807}" dt="2021-09-07T01:16:50.276" v="468" actId="27636"/>
          <ac:spMkLst>
            <pc:docMk/>
            <pc:sldMk cId="3225570923" sldId="340"/>
            <ac:spMk id="3" creationId="{EFCDE479-C3AE-2243-BC22-1CDD81792C03}"/>
          </ac:spMkLst>
        </pc:spChg>
        <pc:spChg chg="mod">
          <ac:chgData name="老兄 悟見" userId="d3c841b5715e98f1" providerId="LiveId" clId="{E5C24039-5D25-453C-9242-A78D4D5D1807}" dt="2021-09-07T01:05:05.711" v="62"/>
          <ac:spMkLst>
            <pc:docMk/>
            <pc:sldMk cId="3225570923" sldId="340"/>
            <ac:spMk id="4" creationId="{00000000-0000-0000-0000-000000000000}"/>
          </ac:spMkLst>
        </pc:spChg>
      </pc:sldChg>
      <pc:sldChg chg="del">
        <pc:chgData name="老兄 悟見" userId="d3c841b5715e98f1" providerId="LiveId" clId="{E5C24039-5D25-453C-9242-A78D4D5D1807}" dt="2021-09-07T00:20:40.951" v="0" actId="2696"/>
        <pc:sldMkLst>
          <pc:docMk/>
          <pc:sldMk cId="13078430" sldId="341"/>
        </pc:sldMkLst>
      </pc:sldChg>
      <pc:sldChg chg="del">
        <pc:chgData name="老兄 悟見" userId="d3c841b5715e98f1" providerId="LiveId" clId="{E5C24039-5D25-453C-9242-A78D4D5D1807}" dt="2021-09-07T00:31:06.569" v="8" actId="47"/>
        <pc:sldMkLst>
          <pc:docMk/>
          <pc:sldMk cId="434692594" sldId="341"/>
        </pc:sldMkLst>
      </pc:sldChg>
      <pc:sldChg chg="modSp del mod">
        <pc:chgData name="老兄 悟見" userId="d3c841b5715e98f1" providerId="LiveId" clId="{E5C24039-5D25-453C-9242-A78D4D5D1807}" dt="2021-09-07T01:17:48.245" v="476" actId="2696"/>
        <pc:sldMkLst>
          <pc:docMk/>
          <pc:sldMk cId="3561492522" sldId="341"/>
        </pc:sldMkLst>
        <pc:spChg chg="mod">
          <ac:chgData name="老兄 悟見" userId="d3c841b5715e98f1" providerId="LiveId" clId="{E5C24039-5D25-453C-9242-A78D4D5D1807}" dt="2021-09-07T01:17:30.416" v="470" actId="21"/>
          <ac:spMkLst>
            <pc:docMk/>
            <pc:sldMk cId="3561492522" sldId="341"/>
            <ac:spMk id="3" creationId="{EFCDE479-C3AE-2243-BC22-1CDD81792C03}"/>
          </ac:spMkLst>
        </pc:spChg>
      </pc:sldChg>
      <pc:sldChg chg="modSp mod">
        <pc:chgData name="老兄 悟見" userId="d3c841b5715e98f1" providerId="LiveId" clId="{E5C24039-5D25-453C-9242-A78D4D5D1807}" dt="2021-09-07T01:25:48.410" v="1449" actId="20577"/>
        <pc:sldMkLst>
          <pc:docMk/>
          <pc:sldMk cId="587695394" sldId="342"/>
        </pc:sldMkLst>
        <pc:spChg chg="mod">
          <ac:chgData name="老兄 悟見" userId="d3c841b5715e98f1" providerId="LiveId" clId="{E5C24039-5D25-453C-9242-A78D4D5D1807}" dt="2021-09-07T01:25:48.410" v="1449" actId="20577"/>
          <ac:spMkLst>
            <pc:docMk/>
            <pc:sldMk cId="587695394" sldId="342"/>
            <ac:spMk id="3" creationId="{EFCDE479-C3AE-2243-BC22-1CDD81792C03}"/>
          </ac:spMkLst>
        </pc:spChg>
      </pc:sldChg>
      <pc:sldChg chg="del">
        <pc:chgData name="老兄 悟見" userId="d3c841b5715e98f1" providerId="LiveId" clId="{E5C24039-5D25-453C-9242-A78D4D5D1807}" dt="2021-09-07T00:31:06.569" v="8" actId="47"/>
        <pc:sldMkLst>
          <pc:docMk/>
          <pc:sldMk cId="1839271865" sldId="342"/>
        </pc:sldMkLst>
      </pc:sldChg>
      <pc:sldChg chg="del">
        <pc:chgData name="老兄 悟見" userId="d3c841b5715e98f1" providerId="LiveId" clId="{E5C24039-5D25-453C-9242-A78D4D5D1807}" dt="2021-09-07T00:20:40.951" v="0" actId="2696"/>
        <pc:sldMkLst>
          <pc:docMk/>
          <pc:sldMk cId="3908282935" sldId="342"/>
        </pc:sldMkLst>
      </pc:sldChg>
      <pc:sldChg chg="modSp add mod">
        <pc:chgData name="老兄 悟見" userId="d3c841b5715e98f1" providerId="LiveId" clId="{E5C24039-5D25-453C-9242-A78D4D5D1807}" dt="2021-09-07T01:41:55.253" v="2070" actId="207"/>
        <pc:sldMkLst>
          <pc:docMk/>
          <pc:sldMk cId="21838167" sldId="343"/>
        </pc:sldMkLst>
        <pc:spChg chg="mod">
          <ac:chgData name="老兄 悟見" userId="d3c841b5715e98f1" providerId="LiveId" clId="{E5C24039-5D25-453C-9242-A78D4D5D1807}" dt="2021-09-07T01:41:55.253" v="2070" actId="207"/>
          <ac:spMkLst>
            <pc:docMk/>
            <pc:sldMk cId="21838167" sldId="343"/>
            <ac:spMk id="3" creationId="{EFCDE479-C3AE-2243-BC22-1CDD81792C03}"/>
          </ac:spMkLst>
        </pc:spChg>
      </pc:sldChg>
      <pc:sldChg chg="del">
        <pc:chgData name="老兄 悟見" userId="d3c841b5715e98f1" providerId="LiveId" clId="{E5C24039-5D25-453C-9242-A78D4D5D1807}" dt="2021-09-07T00:20:40.951" v="0" actId="2696"/>
        <pc:sldMkLst>
          <pc:docMk/>
          <pc:sldMk cId="24825060" sldId="343"/>
        </pc:sldMkLst>
      </pc:sldChg>
      <pc:sldChg chg="add del">
        <pc:chgData name="老兄 悟見" userId="d3c841b5715e98f1" providerId="LiveId" clId="{E5C24039-5D25-453C-9242-A78D4D5D1807}" dt="2021-09-07T00:31:06.569" v="8" actId="47"/>
        <pc:sldMkLst>
          <pc:docMk/>
          <pc:sldMk cId="1711484402" sldId="343"/>
        </pc:sldMkLst>
      </pc:sldChg>
      <pc:sldChg chg="del">
        <pc:chgData name="老兄 悟見" userId="d3c841b5715e98f1" providerId="LiveId" clId="{E5C24039-5D25-453C-9242-A78D4D5D1807}" dt="2021-09-07T00:20:40.951" v="0" actId="2696"/>
        <pc:sldMkLst>
          <pc:docMk/>
          <pc:sldMk cId="408958369" sldId="344"/>
        </pc:sldMkLst>
      </pc:sldChg>
      <pc:sldChg chg="modSp add mod">
        <pc:chgData name="老兄 悟見" userId="d3c841b5715e98f1" providerId="LiveId" clId="{E5C24039-5D25-453C-9242-A78D4D5D1807}" dt="2021-09-07T01:45:02.099" v="2186" actId="207"/>
        <pc:sldMkLst>
          <pc:docMk/>
          <pc:sldMk cId="1478254210" sldId="344"/>
        </pc:sldMkLst>
        <pc:spChg chg="mod">
          <ac:chgData name="老兄 悟見" userId="d3c841b5715e98f1" providerId="LiveId" clId="{E5C24039-5D25-453C-9242-A78D4D5D1807}" dt="2021-09-07T01:45:02.099" v="2186" actId="207"/>
          <ac:spMkLst>
            <pc:docMk/>
            <pc:sldMk cId="1478254210" sldId="344"/>
            <ac:spMk id="3" creationId="{EFCDE479-C3AE-2243-BC22-1CDD81792C03}"/>
          </ac:spMkLst>
        </pc:spChg>
      </pc:sldChg>
      <pc:sldChg chg="add del">
        <pc:chgData name="老兄 悟見" userId="d3c841b5715e98f1" providerId="LiveId" clId="{E5C24039-5D25-453C-9242-A78D4D5D1807}" dt="2021-09-07T00:31:06.569" v="8" actId="47"/>
        <pc:sldMkLst>
          <pc:docMk/>
          <pc:sldMk cId="2343047211" sldId="344"/>
        </pc:sldMkLst>
      </pc:sldChg>
      <pc:sldChg chg="del">
        <pc:chgData name="老兄 悟見" userId="d3c841b5715e98f1" providerId="LiveId" clId="{E5C24039-5D25-453C-9242-A78D4D5D1807}" dt="2021-09-07T00:20:40.951" v="0" actId="2696"/>
        <pc:sldMkLst>
          <pc:docMk/>
          <pc:sldMk cId="646641271" sldId="345"/>
        </pc:sldMkLst>
      </pc:sldChg>
      <pc:sldChg chg="del">
        <pc:chgData name="老兄 悟見" userId="d3c841b5715e98f1" providerId="LiveId" clId="{E5C24039-5D25-453C-9242-A78D4D5D1807}" dt="2021-09-07T00:31:06.569" v="8" actId="47"/>
        <pc:sldMkLst>
          <pc:docMk/>
          <pc:sldMk cId="2772283430" sldId="345"/>
        </pc:sldMkLst>
      </pc:sldChg>
      <pc:sldChg chg="modSp add mod">
        <pc:chgData name="老兄 悟見" userId="d3c841b5715e98f1" providerId="LiveId" clId="{E5C24039-5D25-453C-9242-A78D4D5D1807}" dt="2021-09-07T01:39:32.749" v="1996" actId="207"/>
        <pc:sldMkLst>
          <pc:docMk/>
          <pc:sldMk cId="3930979074" sldId="345"/>
        </pc:sldMkLst>
        <pc:spChg chg="mod">
          <ac:chgData name="老兄 悟見" userId="d3c841b5715e98f1" providerId="LiveId" clId="{E5C24039-5D25-453C-9242-A78D4D5D1807}" dt="2021-09-07T01:39:32.749" v="1996" actId="207"/>
          <ac:spMkLst>
            <pc:docMk/>
            <pc:sldMk cId="3930979074" sldId="345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E5C24039-5D25-453C-9242-A78D4D5D1807}" dt="2021-09-07T01:37:11.300" v="1924" actId="207"/>
        <pc:sldMkLst>
          <pc:docMk/>
          <pc:sldMk cId="1200620413" sldId="346"/>
        </pc:sldMkLst>
        <pc:spChg chg="mod">
          <ac:chgData name="老兄 悟見" userId="d3c841b5715e98f1" providerId="LiveId" clId="{E5C24039-5D25-453C-9242-A78D4D5D1807}" dt="2021-09-07T01:37:11.300" v="1924" actId="207"/>
          <ac:spMkLst>
            <pc:docMk/>
            <pc:sldMk cId="1200620413" sldId="346"/>
            <ac:spMk id="3" creationId="{EFCDE479-C3AE-2243-BC22-1CDD81792C03}"/>
          </ac:spMkLst>
        </pc:spChg>
      </pc:sldChg>
      <pc:sldChg chg="add del">
        <pc:chgData name="老兄 悟見" userId="d3c841b5715e98f1" providerId="LiveId" clId="{E5C24039-5D25-453C-9242-A78D4D5D1807}" dt="2021-09-07T00:31:06.569" v="8" actId="47"/>
        <pc:sldMkLst>
          <pc:docMk/>
          <pc:sldMk cId="3984344060" sldId="346"/>
        </pc:sldMkLst>
      </pc:sldChg>
      <pc:sldChg chg="del">
        <pc:chgData name="老兄 悟見" userId="d3c841b5715e98f1" providerId="LiveId" clId="{E5C24039-5D25-453C-9242-A78D4D5D1807}" dt="2021-09-07T00:20:40.951" v="0" actId="2696"/>
        <pc:sldMkLst>
          <pc:docMk/>
          <pc:sldMk cId="4214718330" sldId="346"/>
        </pc:sldMkLst>
      </pc:sldChg>
      <pc:sldChg chg="add del">
        <pc:chgData name="老兄 悟見" userId="d3c841b5715e98f1" providerId="LiveId" clId="{E5C24039-5D25-453C-9242-A78D4D5D1807}" dt="2021-09-07T00:31:06.569" v="8" actId="47"/>
        <pc:sldMkLst>
          <pc:docMk/>
          <pc:sldMk cId="2362606471" sldId="347"/>
        </pc:sldMkLst>
      </pc:sldChg>
      <pc:sldChg chg="del">
        <pc:chgData name="老兄 悟見" userId="d3c841b5715e98f1" providerId="LiveId" clId="{E5C24039-5D25-453C-9242-A78D4D5D1807}" dt="2021-09-07T00:20:40.951" v="0" actId="2696"/>
        <pc:sldMkLst>
          <pc:docMk/>
          <pc:sldMk cId="2463805674" sldId="347"/>
        </pc:sldMkLst>
      </pc:sldChg>
      <pc:sldChg chg="modSp mod">
        <pc:chgData name="老兄 悟見" userId="d3c841b5715e98f1" providerId="LiveId" clId="{E5C24039-5D25-453C-9242-A78D4D5D1807}" dt="2021-09-07T01:34:41.027" v="1858"/>
        <pc:sldMkLst>
          <pc:docMk/>
          <pc:sldMk cId="4039806078" sldId="347"/>
        </pc:sldMkLst>
        <pc:spChg chg="mod">
          <ac:chgData name="老兄 悟見" userId="d3c841b5715e98f1" providerId="LiveId" clId="{E5C24039-5D25-453C-9242-A78D4D5D1807}" dt="2021-09-07T01:34:41.027" v="1858"/>
          <ac:spMkLst>
            <pc:docMk/>
            <pc:sldMk cId="4039806078" sldId="347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E5C24039-5D25-453C-9242-A78D4D5D1807}" dt="2021-09-07T01:31:58.209" v="1783"/>
        <pc:sldMkLst>
          <pc:docMk/>
          <pc:sldMk cId="264674357" sldId="348"/>
        </pc:sldMkLst>
        <pc:spChg chg="mod">
          <ac:chgData name="老兄 悟見" userId="d3c841b5715e98f1" providerId="LiveId" clId="{E5C24039-5D25-453C-9242-A78D4D5D1807}" dt="2021-09-07T01:31:58.209" v="1783"/>
          <ac:spMkLst>
            <pc:docMk/>
            <pc:sldMk cId="264674357" sldId="348"/>
            <ac:spMk id="3" creationId="{EFCDE479-C3AE-2243-BC22-1CDD81792C03}"/>
          </ac:spMkLst>
        </pc:spChg>
      </pc:sldChg>
      <pc:sldChg chg="del">
        <pc:chgData name="老兄 悟見" userId="d3c841b5715e98f1" providerId="LiveId" clId="{E5C24039-5D25-453C-9242-A78D4D5D1807}" dt="2021-09-07T00:20:40.951" v="0" actId="2696"/>
        <pc:sldMkLst>
          <pc:docMk/>
          <pc:sldMk cId="599608534" sldId="348"/>
        </pc:sldMkLst>
      </pc:sldChg>
      <pc:sldChg chg="add del">
        <pc:chgData name="老兄 悟見" userId="d3c841b5715e98f1" providerId="LiveId" clId="{E5C24039-5D25-453C-9242-A78D4D5D1807}" dt="2021-09-07T00:31:06.569" v="8" actId="47"/>
        <pc:sldMkLst>
          <pc:docMk/>
          <pc:sldMk cId="2408708436" sldId="348"/>
        </pc:sldMkLst>
      </pc:sldChg>
      <pc:sldChg chg="add del">
        <pc:chgData name="老兄 悟見" userId="d3c841b5715e98f1" providerId="LiveId" clId="{E5C24039-5D25-453C-9242-A78D4D5D1807}" dt="2021-09-07T00:31:06.569" v="8" actId="47"/>
        <pc:sldMkLst>
          <pc:docMk/>
          <pc:sldMk cId="2255286349" sldId="349"/>
        </pc:sldMkLst>
      </pc:sldChg>
      <pc:sldChg chg="modSp add mod">
        <pc:chgData name="老兄 悟見" userId="d3c841b5715e98f1" providerId="LiveId" clId="{E5C24039-5D25-453C-9242-A78D4D5D1807}" dt="2021-09-07T01:29:22.929" v="1712" actId="207"/>
        <pc:sldMkLst>
          <pc:docMk/>
          <pc:sldMk cId="2296291299" sldId="349"/>
        </pc:sldMkLst>
        <pc:spChg chg="mod">
          <ac:chgData name="老兄 悟見" userId="d3c841b5715e98f1" providerId="LiveId" clId="{E5C24039-5D25-453C-9242-A78D4D5D1807}" dt="2021-09-07T01:29:22.929" v="1712" actId="207"/>
          <ac:spMkLst>
            <pc:docMk/>
            <pc:sldMk cId="2296291299" sldId="349"/>
            <ac:spMk id="3" creationId="{EFCDE479-C3AE-2243-BC22-1CDD81792C03}"/>
          </ac:spMkLst>
        </pc:spChg>
      </pc:sldChg>
      <pc:sldChg chg="del">
        <pc:chgData name="老兄 悟見" userId="d3c841b5715e98f1" providerId="LiveId" clId="{E5C24039-5D25-453C-9242-A78D4D5D1807}" dt="2021-09-07T00:20:40.951" v="0" actId="2696"/>
        <pc:sldMkLst>
          <pc:docMk/>
          <pc:sldMk cId="4196287481" sldId="349"/>
        </pc:sldMkLst>
      </pc:sldChg>
      <pc:sldChg chg="del">
        <pc:chgData name="老兄 悟見" userId="d3c841b5715e98f1" providerId="LiveId" clId="{E5C24039-5D25-453C-9242-A78D4D5D1807}" dt="2021-09-07T00:31:06.569" v="8" actId="47"/>
        <pc:sldMkLst>
          <pc:docMk/>
          <pc:sldMk cId="1646813439" sldId="350"/>
        </pc:sldMkLst>
      </pc:sldChg>
      <pc:sldChg chg="del">
        <pc:chgData name="老兄 悟見" userId="d3c841b5715e98f1" providerId="LiveId" clId="{E5C24039-5D25-453C-9242-A78D4D5D1807}" dt="2021-09-07T00:20:40.951" v="0" actId="2696"/>
        <pc:sldMkLst>
          <pc:docMk/>
          <pc:sldMk cId="3061580183" sldId="35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還鄉覺路不假意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虛心假意鎮壇詩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來凱風透宇寰                萬物叢生體自然               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除障礙天真顯               格盡物慾慧性圓               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上荊棘何日盡                天下劫煞幾時完               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人須將婆心費               惟望皆能登慈船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吾乃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 南屏道濟　奉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母諭　來至佛軒　參叩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母駕　再為垂鸞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557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還鄉覺路不假意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虛心假意鎮壇詩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               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清風起兮尚微涼                         變轉莫測           雲影繞天光                意靜不隨流水動                                  心閑還笑白雲忙                                            良辰天賜悟真常                      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因時制宜        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莫要再迷盲                                滄海桑田多更變                                                 惟道是從體天良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調寄：蝶戀花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7695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還鄉覺路不假意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百年光陰彈指間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如有</a:t>
            </a:r>
            <a:b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懷若谷希聖明      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生魔生理無窮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中求真真何在     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含遷善播仁風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萬事從來本由天                  天理流行本自然                 行雲流水皆如幻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百年光陰彈指間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人寄紅塵終如客                何處是我故家園                          背井離鄉數萬載                           然教皇娘倚門欄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zh-TW" altLang="en-US" sz="3600" b="1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b="1" dirty="0">
                <a:latin typeface="王漢宗顏楷體繁" pitchFamily="2" charset="-120"/>
                <a:ea typeface="王漢宗顏楷體繁" pitchFamily="2" charset="-120"/>
              </a:rPr>
              <a:t>         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6291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還鄉覺路不假意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不得真道定墜淵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千方百計寄書信     差下仙佛降東園    為我佛子垂金線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遍訪知音達根源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皆因天數至末日     不得真道定墜淵    上帝不忍善信苦    故濟寶筏挽狂瀾 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賢真體會其中意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天命之性豈虛談    幸得天道當謹守    誠誠懇懇體自然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674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還鄉覺路不假意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自欺自己太可憐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如有虛心與假意    怎能心愿表白天    入道曾費引保意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方能捷足登法船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求道若非真誠念     自欺自己太可憐    有負天心與人意     更有大愿自身擔 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對道若有疑難處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不妨參悟細究研    博學審問自明瞭    見賢思齊同奔前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9806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還鄉覺路不假意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己心虔誠得虔誠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求道若有觀望念    心志不虔怎欺天    天理光明無不照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報應分明毫不偏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賞善罰惡真理在    一分一寸豈能瞞    種種變幻皆由己    己心誠懇天慈寬 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己心虛偽得虛偽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己心虔誠得虔誠    種瓜得瓜豆得豆    因果二字有循環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0620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還鄉覺路不假意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虛心即是虛己念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虛心即是虛己念    對天對人未明然    對人虛心人難曉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對天虛心天知全  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自己虛心害自己     愿不能了家難還    欲除虛心此魔障     速明真理加悟參 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人人能明天道貴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自然前進建功端    無奈世事當看透    三心兩意豈算賢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0979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還鄉覺路不假意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七、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萬般皆由誠中得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萬般皆由誠中得    虛心假意豈豁然    假意求道未明理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假意隨合昧心田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處處如能加思悟    由淺而深明妙玄    立志守定真宗旨     行道更要信心堅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自古至今皆有死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無信不立聖訓談    信心堅決兼萬善    信中得悟妙無邊　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38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還鄉覺路不假意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八、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虛心假意終墜淵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立竿見影甚明顯     抱定信用是英賢     此番大意當自警     虛心假意終墜淵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見訓悟理明真意      無則加勉有則刪     得道初步當篤信     虛心假意終歸完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由此入手誠心感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定然能將天恩沾     為師垂訓牢牢守      知行合一竭力前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收筆不判辭天母           離卻佛堂返屏山　</a:t>
            </a: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825421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3082</TotalTime>
  <Words>776</Words>
  <Application>Microsoft Office PowerPoint</Application>
  <PresentationFormat>如螢幕大小 (16:9)</PresentationFormat>
  <Paragraphs>52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王漢宗顏楷體繁</vt:lpstr>
      <vt:lpstr>標楷體</vt:lpstr>
      <vt:lpstr>Arial</vt:lpstr>
      <vt:lpstr>Calibri</vt:lpstr>
      <vt:lpstr>Franklin Gothic Book</vt:lpstr>
      <vt:lpstr>Wingdings 2</vt:lpstr>
      <vt:lpstr>科技</vt:lpstr>
      <vt:lpstr>還鄉覺路不假意 悟見講</vt:lpstr>
      <vt:lpstr>還鄉覺路不假意 悟見講</vt:lpstr>
      <vt:lpstr>還鄉覺路不假意 悟見講</vt:lpstr>
      <vt:lpstr>還鄉覺路不假意 悟見講</vt:lpstr>
      <vt:lpstr>還鄉覺路不假意 悟見講</vt:lpstr>
      <vt:lpstr>還鄉覺路不假意 悟見講</vt:lpstr>
      <vt:lpstr>還鄉覺路不假意 悟見講</vt:lpstr>
      <vt:lpstr>還鄉覺路不假意 悟見講</vt:lpstr>
      <vt:lpstr>還鄉覺路不假意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2021-09-07T01:45:04Z</dcterms:modified>
  <cp:contentStatus/>
</cp:coreProperties>
</file>