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53" r:id="rId2"/>
    <p:sldId id="354" r:id="rId3"/>
    <p:sldId id="355" r:id="rId4"/>
    <p:sldId id="356" r:id="rId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B648EEBE-4B8C-4481-BF8B-7AE9661959B3}"/>
    <pc:docChg chg="custSel addSld modSld">
      <pc:chgData name="老兄 悟見" userId="d3c841b5715e98f1" providerId="LiveId" clId="{B648EEBE-4B8C-4481-BF8B-7AE9661959B3}" dt="2022-01-07T03:11:14.166" v="34" actId="207"/>
      <pc:docMkLst>
        <pc:docMk/>
      </pc:docMkLst>
      <pc:sldChg chg="modSp mod">
        <pc:chgData name="老兄 悟見" userId="d3c841b5715e98f1" providerId="LiveId" clId="{B648EEBE-4B8C-4481-BF8B-7AE9661959B3}" dt="2022-01-07T03:09:49.502" v="22" actId="207"/>
        <pc:sldMkLst>
          <pc:docMk/>
          <pc:sldMk cId="1030620117" sldId="353"/>
        </pc:sldMkLst>
        <pc:spChg chg="mod">
          <ac:chgData name="老兄 悟見" userId="d3c841b5715e98f1" providerId="LiveId" clId="{B648EEBE-4B8C-4481-BF8B-7AE9661959B3}" dt="2022-01-07T03:09:49.502" v="22" actId="207"/>
          <ac:spMkLst>
            <pc:docMk/>
            <pc:sldMk cId="1030620117" sldId="353"/>
            <ac:spMk id="5" creationId="{00000000-0000-0000-0000-000000000000}"/>
          </ac:spMkLst>
        </pc:spChg>
      </pc:sldChg>
      <pc:sldChg chg="modSp mod">
        <pc:chgData name="老兄 悟見" userId="d3c841b5715e98f1" providerId="LiveId" clId="{B648EEBE-4B8C-4481-BF8B-7AE9661959B3}" dt="2022-01-07T03:10:18.699" v="26" actId="207"/>
        <pc:sldMkLst>
          <pc:docMk/>
          <pc:sldMk cId="1534820566" sldId="354"/>
        </pc:sldMkLst>
        <pc:spChg chg="mod">
          <ac:chgData name="老兄 悟見" userId="d3c841b5715e98f1" providerId="LiveId" clId="{B648EEBE-4B8C-4481-BF8B-7AE9661959B3}" dt="2022-01-07T03:10:18.699" v="26" actId="207"/>
          <ac:spMkLst>
            <pc:docMk/>
            <pc:sldMk cId="1534820566" sldId="354"/>
            <ac:spMk id="5" creationId="{00000000-0000-0000-0000-000000000000}"/>
          </ac:spMkLst>
        </pc:spChg>
      </pc:sldChg>
      <pc:sldChg chg="modSp mod">
        <pc:chgData name="老兄 悟見" userId="d3c841b5715e98f1" providerId="LiveId" clId="{B648EEBE-4B8C-4481-BF8B-7AE9661959B3}" dt="2022-01-07T03:10:50.944" v="30" actId="207"/>
        <pc:sldMkLst>
          <pc:docMk/>
          <pc:sldMk cId="3397770689" sldId="355"/>
        </pc:sldMkLst>
        <pc:spChg chg="mod">
          <ac:chgData name="老兄 悟見" userId="d3c841b5715e98f1" providerId="LiveId" clId="{B648EEBE-4B8C-4481-BF8B-7AE9661959B3}" dt="2022-01-07T03:10:50.944" v="30" actId="207"/>
          <ac:spMkLst>
            <pc:docMk/>
            <pc:sldMk cId="3397770689" sldId="355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B648EEBE-4B8C-4481-BF8B-7AE9661959B3}" dt="2022-01-07T03:11:14.166" v="34" actId="207"/>
        <pc:sldMkLst>
          <pc:docMk/>
          <pc:sldMk cId="2000356667" sldId="356"/>
        </pc:sldMkLst>
        <pc:spChg chg="mod">
          <ac:chgData name="老兄 悟見" userId="d3c841b5715e98f1" providerId="LiveId" clId="{B648EEBE-4B8C-4481-BF8B-7AE9661959B3}" dt="2022-01-07T03:11:14.166" v="34" actId="207"/>
          <ac:spMkLst>
            <pc:docMk/>
            <pc:sldMk cId="2000356667" sldId="356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2022/1/7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道在身處處道場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一、道在身處處道場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徒啊，「道在自身，不是只有在這一點啊」！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你們老前人講過，道在生活 的點點滴滴。起床時間到了就起床，事情辦好了就去睡覺；該起床的時候起床，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該吃飯的時候吃飯，該睡覺的時候就睡覺，這個是道。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道在身處處道場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二、要學會克制自己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你們「要學會克制自己」，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不要讓自己太過享受，如果你覺得沒有關係，你「能事事隨意又不會沈迷，在動當中你能夠取靜，在靜當中你也能夠活潑應用」，那為師我不要求你。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如果你在花街柳巷還能夠「保持一顆純潔的心又不踰矩的話，那你的道就在生活中展現了」。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4820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道在身處處道場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三、看人是認己不是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父親、母親在家裡要行什麼道？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如果父不慈、子不孝，那麼這個社會會變成怎樣？常常聽人家說父不父、子不子，這是你開始看到人家的 「不」和自己的「是」，聽懂嗎？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今天要化這個世界為蓮花邦，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就要看人家的是，認自己的不是，爸爸不慈，你也跟著不孝，這是錯的」。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7770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道在身處處道場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四、盡本份處處道場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徒兒可知天下為什麼會大亂？因為大家都沒有「素其位而行」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。如果父母不明理、不仁慈的話，也沒有做父母的樣子，請問他的孩子是不是可以跟著一樣不好？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不可以）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那該怎麼樣？還是要做好為人子的本份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。如果每個人都盡你們本份的道，那 麼，每個地方就都是你們的道場。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035666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3084</TotalTime>
  <Words>404</Words>
  <Application>Microsoft Office PowerPoint</Application>
  <PresentationFormat>如螢幕大小 (16:9)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標楷體</vt:lpstr>
      <vt:lpstr>Arial</vt:lpstr>
      <vt:lpstr>Calibri</vt:lpstr>
      <vt:lpstr>Franklin Gothic Book</vt:lpstr>
      <vt:lpstr>Wingdings 2</vt:lpstr>
      <vt:lpstr>科技</vt:lpstr>
      <vt:lpstr>道在身處處道場 悟見講</vt:lpstr>
      <vt:lpstr>道在身處處道場 悟見講</vt:lpstr>
      <vt:lpstr>道在身處處道場 悟見講</vt:lpstr>
      <vt:lpstr>道在身處處道場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693</cp:revision>
  <dcterms:created xsi:type="dcterms:W3CDTF">2014-02-15T05:50:45Z</dcterms:created>
  <dcterms:modified xsi:type="dcterms:W3CDTF">2022-01-07T03:11:15Z</dcterms:modified>
  <cp:contentStatus/>
</cp:coreProperties>
</file>