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53" r:id="rId2"/>
    <p:sldId id="364" r:id="rId3"/>
    <p:sldId id="371" r:id="rId4"/>
    <p:sldId id="370" r:id="rId5"/>
    <p:sldId id="369" r:id="rId6"/>
    <p:sldId id="368" r:id="rId7"/>
    <p:sldId id="367" r:id="rId8"/>
    <p:sldId id="366" r:id="rId9"/>
    <p:sldId id="365" r:id="rId10"/>
    <p:sldId id="354" r:id="rId11"/>
    <p:sldId id="355" r:id="rId12"/>
    <p:sldId id="363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南屏道濟慈訓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二○一二年四月廿九日 佳里 忠義佛院 社會界國越語法會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㈠課文：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註解：天職人員之殊勝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你的九玄七祖也沾光，它升等，而且你當辦事人員，你的九玄七祖在天佛院它也可以升等當辦事人員，也可以建立功德，所以是太殊勝了身擔天職太殊勝了，更何況現在三天大事人間辦。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今天你沒有累世的修行你設有辨法身擔辦事人員，求道都不容易，要辦道更不容易，所以你福大，命大，你才能夠身擔天職人員，所以能做上天的辦事人員，真的太殊勝了。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⒌講到辦事人員，也包括無畏施，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為了這個道，犧牲奉獻，以大無畏的精神，力量來護持，幫辦，這個道場，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老師講；此皆是必須盡其心，了其願：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你做上天的事情，你都要盡心盡力去做，你有盡心盡力，你才真正在了你的願。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㈦課文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此皆是必須盡其心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了其愿。當明「人員」 之義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上天在考核爾們之心。上述一切辦天事時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必要存心無私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</a:p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我們辦事人員，人員，這兩個字真正意義何在？ 就是你要盡到替上天辦事。 像開班，法會，研究班，渡人成全，講明仁義古道，無畏施，心去做這些事的人，都是人員，都是上天的辦事人員。我們説，寸功不滅助天盤，你所做的上天都不會辜負你的 天上果位人間定，你有做，老天就給你記功德，所以上天在考核爾們之心，我們有去做，上天都會給我們做記錄的。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㈦課文：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以天心博愛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以大公渡化眾生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方才於考核中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可步步、可班班、可時時考驗通過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此方不負上天所付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此方不負天恩師德也。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天心，，天心；就是仁慈的一顆心，博愛大公無私，老天大開普渡，希望眾生都能夠脫離生死輪迴，回理天成仙做佛，我們要稟持天心；天心；不是遙遠的，天心就在我們的良心上，我們的良心要跟天心一樣。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875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㈡課文：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於先天道場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所云「辦事人員 」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所謂先天道場，就是辦 上天理天的道，協助上天老母渡化眾生的道場，有傳道的地方就是先天道場，所謂的後天就是沒有傳道，不是替老天渡化眾生的普道場。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8519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㈢課文：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此天職乃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「辦」則辦老天普渡三曹之大事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;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辦；，則辦老天普渡三曹之大事，剛才在講殊勝的時候呢，後學跟大家提到上渡氣天大仙，中渡善男信女，下渡地府幽冥鬼魂，我們今天協助上天辯事，是辦什麼事，辦三曹普渡大事。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7109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㈣課文：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「事」事事有人盡 於心 ，了於愿。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接著我們看老師講辦事人員的事，老師是怎麼解釋的，我們來看訓文，事事有人盡於心，了於願，事事，；三曹大事，不是用嘴巴講的，有多少事情要去做的，小的就是我們在佛堂掃掃地，打個毛巾，做個排班人員，在廚房煮飯，挑菜，講課的講課，文書的文書，操持的操持，你看看有多少的事，都要靠我們這些辦事人員去做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3721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㈤課文：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「人員」之稱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為各中之班所 稱之 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人員；這兩個字？ 所謂人員就是各中之班的班程，各種的法會，不管是哪個班程，哪個法會，你協助幫辦，這些人通通都是辦事人員，我們今天在道場幫辦，身為辦事人員我們所做所為有沒有盡心，有沒有了願，有沒有協助上天辦三曹普渡大事，你有做，你才算是真正的辦事人員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1526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㈥課文：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故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辦事人員於修辦道之中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秉以立愿了愿之心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時時盡力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或開班、或法會、或研究班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或渡人、或成全；或講明仁義古道，或無畏施。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註解：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⒈以下我們就來講這一段，老師說；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秉以立願了願；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個秉就是堅持，秉以立願了願；就是堅持你立的願，你立的願要不要堅持，要啊，那堅持不是光嘴巴講，堅持要做啊，你有沒有了願，有沒有這個心，你有這個心你才有這個辦的動力呀，所以秉以立願了願之心，我能夠拳拳服膺，就像顏回所說的得一善拳拳服膺，我有沒有堅持這個心，有沒有忘記這個願，沒有忘記這個願，我就要時時盡力。 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2286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⒉譬如說開班有開班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我有沒有盡力來協助，不管開班我擔任什麼樣的職責，前賢交代我做的事，我有沒有做好，開班；就普通的研究班，晚上的研究班法會，三天的法會，開班，法會，研究班，就是所有的班程，我有沒有時時刻刻抓住幫辦的機會，就是我堅守我這個立願，要了願的這個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334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⒊或渡人或成全，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你去渡人你去成全人，你也是上天的辦事人員，辦事人員的意義是這麼的廣大，不是只有在佛堂裡面幫辦才是辦事人員。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7350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辦事人員天職之殊勝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⒋或講明仁義古道，或無畏施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，抓住機會，這個仁呢，就是慈心，義，就是對的事，古道，就是上天的道，成就聖賢之道。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眾生迷眛，生死輪迴六萬年，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累世的無明，造就今世智慧不夠，天不能言，地不能語，唯靠人代言，代天宣化是人人應有的職責，不是買有講師才代天宣化，身為辦事人員，我們去成全人，能夠給你有講道理的機會，開人家智慧的機會，講仁義說道德，我們就要好好的抓住這個機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99378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4485</TotalTime>
  <Words>1411</Words>
  <Application>Microsoft Office PowerPoint</Application>
  <PresentationFormat>如螢幕大小 (16:9)</PresentationFormat>
  <Paragraphs>49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  <vt:lpstr>辦事人員天職之殊勝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759</cp:revision>
  <dcterms:created xsi:type="dcterms:W3CDTF">2014-02-15T05:50:45Z</dcterms:created>
  <dcterms:modified xsi:type="dcterms:W3CDTF">2022-06-12T02:26:01Z</dcterms:modified>
  <cp:contentStatus/>
</cp:coreProperties>
</file>