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53" r:id="rId2"/>
    <p:sldId id="354" r:id="rId3"/>
    <p:sldId id="355" r:id="rId4"/>
    <p:sldId id="356" r:id="rId5"/>
    <p:sldId id="357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A55A6D41-9C7C-4610-805B-DD200A3C2BBE}"/>
    <pc:docChg chg="custSel addSld modSld">
      <pc:chgData name="老兄 悟見" userId="d3c841b5715e98f1" providerId="LiveId" clId="{A55A6D41-9C7C-4610-805B-DD200A3C2BBE}" dt="2022-01-12T02:43:22.236" v="48" actId="207"/>
      <pc:docMkLst>
        <pc:docMk/>
      </pc:docMkLst>
      <pc:sldChg chg="modSp mod">
        <pc:chgData name="老兄 悟見" userId="d3c841b5715e98f1" providerId="LiveId" clId="{A55A6D41-9C7C-4610-805B-DD200A3C2BBE}" dt="2022-01-12T02:41:21.742" v="30" actId="207"/>
        <pc:sldMkLst>
          <pc:docMk/>
          <pc:sldMk cId="1030620117" sldId="353"/>
        </pc:sldMkLst>
        <pc:spChg chg="mod">
          <ac:chgData name="老兄 悟見" userId="d3c841b5715e98f1" providerId="LiveId" clId="{A55A6D41-9C7C-4610-805B-DD200A3C2BBE}" dt="2022-01-12T02:39:20.772" v="1" actId="207"/>
          <ac:spMkLst>
            <pc:docMk/>
            <pc:sldMk cId="1030620117" sldId="353"/>
            <ac:spMk id="4" creationId="{00000000-0000-0000-0000-000000000000}"/>
          </ac:spMkLst>
        </pc:spChg>
        <pc:spChg chg="mod">
          <ac:chgData name="老兄 悟見" userId="d3c841b5715e98f1" providerId="LiveId" clId="{A55A6D41-9C7C-4610-805B-DD200A3C2BBE}" dt="2022-01-12T02:41:21.742" v="30" actId="207"/>
          <ac:spMkLst>
            <pc:docMk/>
            <pc:sldMk cId="1030620117" sldId="353"/>
            <ac:spMk id="5" creationId="{00000000-0000-0000-0000-000000000000}"/>
          </ac:spMkLst>
        </pc:spChg>
      </pc:sldChg>
      <pc:sldChg chg="modSp mod">
        <pc:chgData name="老兄 悟見" userId="d3c841b5715e98f1" providerId="LiveId" clId="{A55A6D41-9C7C-4610-805B-DD200A3C2BBE}" dt="2022-01-12T02:41:48.529" v="34" actId="207"/>
        <pc:sldMkLst>
          <pc:docMk/>
          <pc:sldMk cId="1311881812" sldId="354"/>
        </pc:sldMkLst>
        <pc:spChg chg="mod">
          <ac:chgData name="老兄 悟見" userId="d3c841b5715e98f1" providerId="LiveId" clId="{A55A6D41-9C7C-4610-805B-DD200A3C2BBE}" dt="2022-01-12T02:41:48.529" v="34" actId="207"/>
          <ac:spMkLst>
            <pc:docMk/>
            <pc:sldMk cId="1311881812" sldId="354"/>
            <ac:spMk id="5" creationId="{00000000-0000-0000-0000-000000000000}"/>
          </ac:spMkLst>
        </pc:spChg>
      </pc:sldChg>
      <pc:sldChg chg="modSp mod">
        <pc:chgData name="老兄 悟見" userId="d3c841b5715e98f1" providerId="LiveId" clId="{A55A6D41-9C7C-4610-805B-DD200A3C2BBE}" dt="2022-01-12T02:42:26.895" v="39" actId="207"/>
        <pc:sldMkLst>
          <pc:docMk/>
          <pc:sldMk cId="2700172240" sldId="355"/>
        </pc:sldMkLst>
        <pc:spChg chg="mod">
          <ac:chgData name="老兄 悟見" userId="d3c841b5715e98f1" providerId="LiveId" clId="{A55A6D41-9C7C-4610-805B-DD200A3C2BBE}" dt="2022-01-12T02:42:26.895" v="39" actId="207"/>
          <ac:spMkLst>
            <pc:docMk/>
            <pc:sldMk cId="2700172240" sldId="355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A55A6D41-9C7C-4610-805B-DD200A3C2BBE}" dt="2022-01-12T02:42:53.607" v="43" actId="207"/>
        <pc:sldMkLst>
          <pc:docMk/>
          <pc:sldMk cId="764112730" sldId="356"/>
        </pc:sldMkLst>
        <pc:spChg chg="mod">
          <ac:chgData name="老兄 悟見" userId="d3c841b5715e98f1" providerId="LiveId" clId="{A55A6D41-9C7C-4610-805B-DD200A3C2BBE}" dt="2022-01-12T02:42:53.607" v="43" actId="207"/>
          <ac:spMkLst>
            <pc:docMk/>
            <pc:sldMk cId="764112730" sldId="356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A55A6D41-9C7C-4610-805B-DD200A3C2BBE}" dt="2022-01-12T02:43:22.236" v="48" actId="207"/>
        <pc:sldMkLst>
          <pc:docMk/>
          <pc:sldMk cId="4041128287" sldId="357"/>
        </pc:sldMkLst>
        <pc:spChg chg="mod">
          <ac:chgData name="老兄 悟見" userId="d3c841b5715e98f1" providerId="LiveId" clId="{A55A6D41-9C7C-4610-805B-DD200A3C2BBE}" dt="2022-01-12T02:43:22.236" v="48" actId="207"/>
          <ac:spMkLst>
            <pc:docMk/>
            <pc:sldMk cId="4041128287" sldId="357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2022/1/12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跨越無明的障礙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一、跨越無明的障礙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所謂習慣乃個人累世的宿習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，而「我的、我做的、我本來就有的」等等都是執著，都是無明。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要破無明，説難很難，説簡單也非常簡單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，只要一個念頭就轉過來就好了，只是要跨越一個念頭卻非常困難。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如何跨越呢？首先相互思想要充分的溝通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，每件事情每個人的出發點都是善意，但要配合整體來觀察，亦即所謂通盤的考慮。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跨越無明的障礙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二、跨越障礙並不難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例如：家人反對素食只因為怕導致營養不良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，這時，要以感激的心情、和顏悦色的態度加以説明，充分溝通之後事情自然圓滿。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一有思考，就不是道，那叫做人心，叫做聰明。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動了人心，這個智慧，也就不一樣了。智慧與聰明可是不一樣啊！你們得要搞清楚喔！智慧發於天心，不偏不倚。用了人心、用了聰明，就會自誤。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11881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跨越無明的障礙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三、聰明反被聰明誤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什麼是聰明？聰明的心，容易有對待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，有了對待心，就可能害了你自己。做這一件事情，想一下，有沒有利益？做那一件事，想一下，會不會害死我？所以説啊，用了聰明來做事，你就有可能誤了你自己。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比如説呢！你今天來這裡聽道理，一進門你就想，會不會是邪教啊？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所以説，這個聰明已輸於智慧了。你們希聰明呢？還是希望智慧？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0172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跨越無明的障礙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四、愛愁執著生無明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各人的愛愁與執著產生無明，是生死輪轉不止的主因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，凡事隨心不要攀緣，否則產生執著，則心智無法啟發，不能成大器，</a:t>
            </a:r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須知「愛河千尺浪，苦海萬重波」，人一生執著就無法自在。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4112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跨越無明的障礙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五、佛法是不越規矩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老師希望你們還必須有定持之心，定住了你這個方向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，把持住你這個目標，一生一世再也不移，這樣子才足以與聖賢同儕。</a:t>
            </a:r>
          </a:p>
          <a:p>
            <a:pPr algn="l"/>
            <a:r>
              <a:rPr lang="zh-TW" altLang="en-US" sz="3600" b="0" i="0" dirty="0">
                <a:solidFill>
                  <a:srgbClr val="FFC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你更要以你的智慧去善自權謀，去活潑運用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，雖然佛有佛法，但是不失玲瓏，只要你們不踰越規矩，你怎麼做都是佛法。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1128287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3084</TotalTime>
  <Words>528</Words>
  <Application>Microsoft Office PowerPoint</Application>
  <PresentationFormat>如螢幕大小 (16:9)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跨越無明的障礙 悟見講</vt:lpstr>
      <vt:lpstr>跨越無明的障礙 悟見講</vt:lpstr>
      <vt:lpstr>跨越無明的障礙 悟見講</vt:lpstr>
      <vt:lpstr>跨越無明的障礙 悟見講</vt:lpstr>
      <vt:lpstr>跨越無明的障礙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693</cp:revision>
  <dcterms:created xsi:type="dcterms:W3CDTF">2014-02-15T05:50:45Z</dcterms:created>
  <dcterms:modified xsi:type="dcterms:W3CDTF">2022-01-12T02:43:25Z</dcterms:modified>
  <cp:contentStatus/>
</cp:coreProperties>
</file>