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360" r:id="rId2"/>
    <p:sldId id="353" r:id="rId3"/>
    <p:sldId id="354" r:id="rId4"/>
    <p:sldId id="355" r:id="rId5"/>
    <p:sldId id="356" r:id="rId6"/>
    <p:sldId id="361" r:id="rId7"/>
    <p:sldId id="362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264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900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/>
          </a:bodyPr>
          <a:lstStyle/>
          <a:p>
            <a:r>
              <a:rPr lang="zh-TW" altLang="en-US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趕快醒替天辦事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28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一、要升要降看自己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二、慈悲心替天辦事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三、上天不負修辦人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四、不培內德漏功德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五、清算年快修辦道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六、修辦道千載難逢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要升要降看自己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你們得想想，今天你有沒有修辦道，直接影響將來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是升是降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的問題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，不只是你個人的事，還牽繫到你的九玄七祖；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如果你不修不辦，自甘墮落，你的九玄七祖會跟你一同墮落，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那你就真的是大大不孝了。所以既要修道，就要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光耀門楣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慈悲心替天辦事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把使命承擔起來，讓你的九玄七祖以你為榮。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辦事人員要以服務為本，同修之間要互相切磋精進，要互相提攜拔擢鼓勵，幫助同修進步。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對自己的心性火候要培煉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，要有公正的心，更要以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慈悲心懷 替天辦事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而且自始至終永不退。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上天不負修辦人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白陽大事，不論大大小小，層層都需要人護持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，不論台上的成全宣講，或是台下的煮飯清潔，事事都是了愿，心心都是感恩，這就是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報恩了愿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懂嗎？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修心在靜，修身要動；養身要多動，多去渡人。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你能為道盡心盡力，上天絕不辜負你。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不培內德漏功德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只知行外功，而不知培內德，那便是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有漏功德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比方說，我們現在辦道，若是只知辦道，只知渡人，這個人來求道了，可是你卻不往內心修持，日後你和他相處不圓融，理念不能溝通，自身德性不能包容人家，那麼這個人，很可能不再繼續向道了，這到底是有功德還是無功德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咱們就暫且休論有無功德，看看事情變成這樣，是值得不值得啊。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671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清算年快修辦道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此刻正是六萬年大清算之際，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很多共惡業都成熟了，徒兒還在醉生夢死嗎？修道沒有一點真誠的心，辦道也敷衍了事，這樣寸功未立，如何還清業債呢？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三曹普渡是人鬼仙齊渡，咱們要把握能辦能修之時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，時時提醒自己要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快馬加鞭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3827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修辦道千載難逢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好好行功立德，才能了脱塵緣俗擾，恢復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清淨法身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徒兒除了自我修持外，更要發心渡人，外功可以輔助內德的圓成；趁此三曹普渡之際，人人有機會行功立德，渡化成全人是千載難逢的好機會！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每一個眾生的因緣皆不同，但是要徒兒們釋出好消息，眾生才有圓滿成就的機會。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所以徒兒啊！真心誠意、躬行實踐，化娑婆為淨土佛國。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364267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4644</TotalTime>
  <Words>645</Words>
  <Application>Microsoft Office PowerPoint</Application>
  <PresentationFormat>如螢幕大小 (16:9)</PresentationFormat>
  <Paragraphs>37</Paragraphs>
  <Slides>7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趕快醒替天辦事                悟見講</vt:lpstr>
      <vt:lpstr>要升要降看自己 悟見講</vt:lpstr>
      <vt:lpstr>慈悲心替天辦事 悟見講</vt:lpstr>
      <vt:lpstr>上天不負修辦人 悟見講</vt:lpstr>
      <vt:lpstr>不培內德漏功德 悟見講</vt:lpstr>
      <vt:lpstr>清算年快修辦道 悟見講</vt:lpstr>
      <vt:lpstr>修辦道千載難逢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753</cp:revision>
  <dcterms:created xsi:type="dcterms:W3CDTF">2014-02-15T05:50:45Z</dcterms:created>
  <dcterms:modified xsi:type="dcterms:W3CDTF">2022-06-09T03:32:23Z</dcterms:modified>
  <cp:contentStatus/>
</cp:coreProperties>
</file>