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4" r:id="rId3"/>
    <p:sldId id="355" r:id="rId4"/>
    <p:sldId id="356" r:id="rId5"/>
    <p:sldId id="357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AC0E2A3E-8688-401B-826E-185A93E2BCA5}"/>
    <pc:docChg chg="custSel addSld modSld">
      <pc:chgData name="老兄 悟見" userId="d3c841b5715e98f1" providerId="LiveId" clId="{AC0E2A3E-8688-401B-826E-185A93E2BCA5}" dt="2022-01-12T03:09:08.515" v="45" actId="207"/>
      <pc:docMkLst>
        <pc:docMk/>
      </pc:docMkLst>
      <pc:sldChg chg="modSp mod">
        <pc:chgData name="老兄 悟見" userId="d3c841b5715e98f1" providerId="LiveId" clId="{AC0E2A3E-8688-401B-826E-185A93E2BCA5}" dt="2022-01-12T03:05:04.838" v="29" actId="207"/>
        <pc:sldMkLst>
          <pc:docMk/>
          <pc:sldMk cId="1030620117" sldId="353"/>
        </pc:sldMkLst>
        <pc:spChg chg="mod">
          <ac:chgData name="老兄 悟見" userId="d3c841b5715e98f1" providerId="LiveId" clId="{AC0E2A3E-8688-401B-826E-185A93E2BCA5}" dt="2022-01-12T03:03:15.607" v="1" actId="207"/>
          <ac:spMkLst>
            <pc:docMk/>
            <pc:sldMk cId="1030620117" sldId="353"/>
            <ac:spMk id="4" creationId="{00000000-0000-0000-0000-000000000000}"/>
          </ac:spMkLst>
        </pc:spChg>
        <pc:spChg chg="mod">
          <ac:chgData name="老兄 悟見" userId="d3c841b5715e98f1" providerId="LiveId" clId="{AC0E2A3E-8688-401B-826E-185A93E2BCA5}" dt="2022-01-12T03:05:04.838" v="29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AC0E2A3E-8688-401B-826E-185A93E2BCA5}" dt="2022-01-12T03:07:50.113" v="33" actId="207"/>
        <pc:sldMkLst>
          <pc:docMk/>
          <pc:sldMk cId="3222217879" sldId="354"/>
        </pc:sldMkLst>
        <pc:spChg chg="mod">
          <ac:chgData name="老兄 悟見" userId="d3c841b5715e98f1" providerId="LiveId" clId="{AC0E2A3E-8688-401B-826E-185A93E2BCA5}" dt="2022-01-12T03:07:50.113" v="33" actId="207"/>
          <ac:spMkLst>
            <pc:docMk/>
            <pc:sldMk cId="3222217879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AC0E2A3E-8688-401B-826E-185A93E2BCA5}" dt="2022-01-12T03:08:15.969" v="37" actId="207"/>
        <pc:sldMkLst>
          <pc:docMk/>
          <pc:sldMk cId="3993761209" sldId="355"/>
        </pc:sldMkLst>
        <pc:spChg chg="mod">
          <ac:chgData name="老兄 悟見" userId="d3c841b5715e98f1" providerId="LiveId" clId="{AC0E2A3E-8688-401B-826E-185A93E2BCA5}" dt="2022-01-12T03:08:15.969" v="37" actId="207"/>
          <ac:spMkLst>
            <pc:docMk/>
            <pc:sldMk cId="3993761209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AC0E2A3E-8688-401B-826E-185A93E2BCA5}" dt="2022-01-12T03:08:41.942" v="41" actId="207"/>
        <pc:sldMkLst>
          <pc:docMk/>
          <pc:sldMk cId="41587355" sldId="356"/>
        </pc:sldMkLst>
        <pc:spChg chg="mod">
          <ac:chgData name="老兄 悟見" userId="d3c841b5715e98f1" providerId="LiveId" clId="{AC0E2A3E-8688-401B-826E-185A93E2BCA5}" dt="2022-01-12T03:08:41.942" v="41" actId="207"/>
          <ac:spMkLst>
            <pc:docMk/>
            <pc:sldMk cId="41587355" sldId="356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AC0E2A3E-8688-401B-826E-185A93E2BCA5}" dt="2022-01-12T03:09:08.515" v="45" actId="207"/>
        <pc:sldMkLst>
          <pc:docMk/>
          <pc:sldMk cId="3339907744" sldId="357"/>
        </pc:sldMkLst>
        <pc:spChg chg="mod">
          <ac:chgData name="老兄 悟見" userId="d3c841b5715e98f1" providerId="LiveId" clId="{AC0E2A3E-8688-401B-826E-185A93E2BCA5}" dt="2022-01-12T03:09:08.515" v="45" actId="207"/>
          <ac:spMkLst>
            <pc:docMk/>
            <pc:sldMk cId="3339907744" sldId="35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觀自在菩薩是誰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一、觀自在菩薩是我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懂了就要自己反觀自己。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所以為什麼要觀自在菩薩？那請問菩薩在哪裡呢？就是這自性菩薩。觀自在的菩薩，你不要觀別人。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你不要觀那個，十萬八千里的菩薩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。你也不要去觀觀音菩薩，是自己的自性的菩薩，懂嗎？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觀自在菩薩是誰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二、至誠才能感動天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愿大力就大，以這顆至誠的心，你才能感動天地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，你才能得到無邊的福德啊！所以這個要修持不簡單，一點一滴慢慢去培養，而且不要讓它一點一滴的消掉。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一點一滴的消掉，那就前功盡棄了。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那麼不簡單走來了，為什麼要一點一滴的，把它消掉呢？所以念頭要很小心！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221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觀自在菩薩是誰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三、修辦道玄祖沾光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咱們常講一句：「生死有命，富貴在天」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，但是也不要忘記，人虧天不虧，建功立德，九玄七祖就沾光了，你肯定嗎？只要子孫揚名後世，建功立德，那這個功德很自然就會迴向了。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所以你的九玄七祖，是怎麼沾光，就要看你們子孫功德，做得如何。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子孫功德做得越多，九玄七祖就越沾光。他們的昇降關鍵，他們是否昇還是降，就要看你們在世的子孫，修道當中，你們迴向給他們的功德多少。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76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觀自在菩薩是誰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四、各人之業各人了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在咱們的凡世當中，紅塵當中，咱們要相信命運。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每個人都有累世的業債，當然你不能替你的家人還，你的業債要你自己了還，他的業債，要他自己了還。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以大體來講，若是此人還在世，他的業債，他的冤欠，要他自己了還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，你們幫他的，只能功德迴向。因為咱們累世因果，是個人的，各人因緣各人了，各人業債各人了。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8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觀自在菩薩是誰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五、護持生命的靈光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珍惜每一分鐘，每一秒的心念，護持這一點生命的靈光。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不要只談論人的是非，多看看他人的好處，去發覺人性的美麗與單純，這才是般若智慧。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修道途中，無所謂別人考你，說穿了都是自己考自己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，而自己最大的敵人，就是自己，若能戰勝自己，必能通過千魔萬考。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990774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3083</TotalTime>
  <Words>555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觀自在菩薩是誰 悟見講</vt:lpstr>
      <vt:lpstr>觀自在菩薩是誰 悟見講</vt:lpstr>
      <vt:lpstr>觀自在菩薩是誰 悟見講</vt:lpstr>
      <vt:lpstr>觀自在菩薩是誰 悟見講</vt:lpstr>
      <vt:lpstr>觀自在菩薩是誰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2022-01-12T03:09:10Z</dcterms:modified>
  <cp:contentStatus/>
</cp:coreProperties>
</file>