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60" r:id="rId2"/>
    <p:sldId id="353" r:id="rId3"/>
    <p:sldId id="354" r:id="rId4"/>
    <p:sldId id="355" r:id="rId5"/>
    <p:sldId id="356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2" d="100"/>
          <a:sy n="82" d="100"/>
        </p:scale>
        <p:origin x="1060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BD5DA8-5BF3-4D80-8222-D9684A2E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4209" y="195486"/>
            <a:ext cx="3732727" cy="1224136"/>
          </a:xfrm>
        </p:spPr>
        <p:txBody>
          <a:bodyPr>
            <a:normAutofit/>
          </a:bodyPr>
          <a:lstStyle/>
          <a:p>
            <a:r>
              <a:rPr lang="zh-TW" altLang="en-US" sz="36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要拜的神是誰呢</a:t>
            </a:r>
            <a:r>
              <a:rPr lang="zh-TW" altLang="en-US" sz="24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</a:t>
            </a:r>
            <a:r>
              <a:rPr lang="zh-CN" altLang="en-US" sz="28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28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2800" b="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5B9E02B6-314F-4691-BA75-F6E45814D1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8" r="19198"/>
          <a:stretch>
            <a:fillRect/>
          </a:stretch>
        </p:blipFill>
        <p:spPr>
          <a:xfrm>
            <a:off x="300652" y="987574"/>
            <a:ext cx="4114800" cy="3086100"/>
          </a:xfrm>
        </p:spPr>
      </p:pic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A60EF5-E126-42A0-9600-D4715D7B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64209" y="1635645"/>
            <a:ext cx="4114800" cy="3319379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一、要拜的是自性神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二、主人沒回神沒明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三、點開玄關識主人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四、道在自身本自然</a:t>
            </a: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73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要拜的是自性神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神明神明，拜神明，神要明才能拜神明，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神不明你從哪兒拜神明 ？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你要拜神明，就要拜那個神會明的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，神不會明的，你拜祂做什麼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現在有沒有瞭解求道的意義了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zh-TW" altLang="en-US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每一個人都有他自己的天命，那是你們的本性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；但是你們把本性埋沒了，就像一面古鏡灰塵很多，所以才人心用事，落入了太極皇極，有對待、有相、有形、有罪惡。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主人沒回神沒明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點傳師跟你講，你的天理良心要趕快進去，從正門進去，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進去裡面做主，不要外面徘徊，這時候你的主人回來了嗎 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?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主人若回來，你的眼睛就亮起來了，知否 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所以為師一個一個的看，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看你們都沒有瞭解這個意思，結果眼睛都瞇瞇的，沒有精神，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神沒明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嘛 ！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點開玄關識主人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一間房子有主人的房間，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主人有主人該睡的地方，客人有客人該睡地方，這不能錯亂的，是不是 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? 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老師說，右手幫你點開，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是跟你說，你的主人，就在這門裡面，這個身軀是一個房子，你的天理良心就是主人。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道在自身本自然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三寶是上天降給你的，是不是 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你們都忽略了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道本自然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這四個字，道是很自然的，而三寶又在哪裡？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三寶在你身上，三寶本來就有的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，不是靠別人跟你講，也不是靠別人送你，是你本來就有的，而且每一個人都平等、都一樣，沒有誰比較好，也沒有誰比較壞！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6671704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4447</TotalTime>
  <Words>432</Words>
  <Application>Microsoft Office PowerPoint</Application>
  <PresentationFormat>如螢幕大小 (16:9)</PresentationFormat>
  <Paragraphs>24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要拜的神是誰呢               悟見講</vt:lpstr>
      <vt:lpstr>要拜的是自性神 悟見講</vt:lpstr>
      <vt:lpstr>主人沒回神沒明 悟見講</vt:lpstr>
      <vt:lpstr>點開玄關識主人 悟見講</vt:lpstr>
      <vt:lpstr>道在自身本自然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742</cp:revision>
  <dcterms:created xsi:type="dcterms:W3CDTF">2014-02-15T05:50:45Z</dcterms:created>
  <dcterms:modified xsi:type="dcterms:W3CDTF">2022-06-07T00:31:22Z</dcterms:modified>
  <cp:contentStatus/>
</cp:coreProperties>
</file>