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00" r:id="rId2"/>
    <p:sldId id="301" r:id="rId3"/>
    <p:sldId id="302" r:id="rId4"/>
    <p:sldId id="304" r:id="rId5"/>
    <p:sldId id="303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82" d="100"/>
          <a:sy n="82" d="100"/>
        </p:scale>
        <p:origin x="996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D9E73198-6FE9-424B-A940-70CE2F52EEB3}"/>
    <pc:docChg chg="custSel addSld modSld">
      <pc:chgData name="老兄 悟見" userId="d3c841b5715e98f1" providerId="LiveId" clId="{D9E73198-6FE9-424B-A940-70CE2F52EEB3}" dt="2022-02-13T04:16:21.458" v="53"/>
      <pc:docMkLst>
        <pc:docMk/>
      </pc:docMkLst>
      <pc:sldChg chg="modSp">
        <pc:chgData name="老兄 悟見" userId="d3c841b5715e98f1" providerId="LiveId" clId="{D9E73198-6FE9-424B-A940-70CE2F52EEB3}" dt="2022-02-13T04:13:42.056" v="34"/>
        <pc:sldMkLst>
          <pc:docMk/>
          <pc:sldMk cId="2498647851" sldId="300"/>
        </pc:sldMkLst>
        <pc:spChg chg="mod">
          <ac:chgData name="老兄 悟見" userId="d3c841b5715e98f1" providerId="LiveId" clId="{D9E73198-6FE9-424B-A940-70CE2F52EEB3}" dt="2022-02-13T04:13:42.056" v="34"/>
          <ac:spMkLst>
            <pc:docMk/>
            <pc:sldMk cId="2498647851" sldId="300"/>
            <ac:spMk id="5" creationId="{00000000-0000-0000-0000-000000000000}"/>
          </ac:spMkLst>
        </pc:spChg>
      </pc:sldChg>
      <pc:sldChg chg="modSp">
        <pc:chgData name="老兄 悟見" userId="d3c841b5715e98f1" providerId="LiveId" clId="{D9E73198-6FE9-424B-A940-70CE2F52EEB3}" dt="2022-02-13T04:14:31.321" v="40"/>
        <pc:sldMkLst>
          <pc:docMk/>
          <pc:sldMk cId="251249693" sldId="301"/>
        </pc:sldMkLst>
        <pc:spChg chg="mod">
          <ac:chgData name="老兄 悟見" userId="d3c841b5715e98f1" providerId="LiveId" clId="{D9E73198-6FE9-424B-A940-70CE2F52EEB3}" dt="2022-02-13T04:14:31.321" v="40"/>
          <ac:spMkLst>
            <pc:docMk/>
            <pc:sldMk cId="251249693" sldId="301"/>
            <ac:spMk id="5" creationId="{00000000-0000-0000-0000-000000000000}"/>
          </ac:spMkLst>
        </pc:spChg>
      </pc:sldChg>
      <pc:sldChg chg="modSp add">
        <pc:chgData name="老兄 悟見" userId="d3c841b5715e98f1" providerId="LiveId" clId="{D9E73198-6FE9-424B-A940-70CE2F52EEB3}" dt="2022-02-13T04:15:09.778" v="44"/>
        <pc:sldMkLst>
          <pc:docMk/>
          <pc:sldMk cId="1010359891" sldId="302"/>
        </pc:sldMkLst>
        <pc:spChg chg="mod">
          <ac:chgData name="老兄 悟見" userId="d3c841b5715e98f1" providerId="LiveId" clId="{D9E73198-6FE9-424B-A940-70CE2F52EEB3}" dt="2022-02-13T04:15:09.778" v="44"/>
          <ac:spMkLst>
            <pc:docMk/>
            <pc:sldMk cId="1010359891" sldId="302"/>
            <ac:spMk id="5" creationId="{00000000-0000-0000-0000-000000000000}"/>
          </ac:spMkLst>
        </pc:spChg>
      </pc:sldChg>
      <pc:sldChg chg="modSp add">
        <pc:chgData name="老兄 悟見" userId="d3c841b5715e98f1" providerId="LiveId" clId="{D9E73198-6FE9-424B-A940-70CE2F52EEB3}" dt="2022-02-13T04:16:21.458" v="53"/>
        <pc:sldMkLst>
          <pc:docMk/>
          <pc:sldMk cId="1571477798" sldId="303"/>
        </pc:sldMkLst>
        <pc:spChg chg="mod">
          <ac:chgData name="老兄 悟見" userId="d3c841b5715e98f1" providerId="LiveId" clId="{D9E73198-6FE9-424B-A940-70CE2F52EEB3}" dt="2022-02-13T04:16:21.458" v="53"/>
          <ac:spMkLst>
            <pc:docMk/>
            <pc:sldMk cId="1571477798" sldId="303"/>
            <ac:spMk id="5" creationId="{00000000-0000-0000-0000-000000000000}"/>
          </ac:spMkLst>
        </pc:spChg>
      </pc:sldChg>
      <pc:sldChg chg="modSp add">
        <pc:chgData name="老兄 悟見" userId="d3c841b5715e98f1" providerId="LiveId" clId="{D9E73198-6FE9-424B-A940-70CE2F52EEB3}" dt="2022-02-13T04:15:47.672" v="49"/>
        <pc:sldMkLst>
          <pc:docMk/>
          <pc:sldMk cId="3278156187" sldId="304"/>
        </pc:sldMkLst>
        <pc:spChg chg="mod">
          <ac:chgData name="老兄 悟見" userId="d3c841b5715e98f1" providerId="LiveId" clId="{D9E73198-6FE9-424B-A940-70CE2F52EEB3}" dt="2022-02-13T04:15:47.672" v="49"/>
          <ac:spMkLst>
            <pc:docMk/>
            <pc:sldMk cId="3278156187" sldId="304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829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8311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04402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620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處處都有老母在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一、記得要膜拜老母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在一個没有佛堂之地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，你還記得膜拜明明上帝嗎。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修道不是修給别人看，禮拜仙佛也不是個形式化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，你心中否有道存在，否有默念諸天神聖，當你到一個没有道場之處，如何堅守道心，道志，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在一個没有佛堂之地，你還記得膜拜明明上帝嗎。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處處都有老母在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二、處處皆有老母在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古時候修辦南奔北跑，什麽樣的環境都有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，甚至一塊拜墊就能禮拜仙佛，而你可以想像得到嗎，因為處處皆有老母，處處皆是道場，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那是二六時中拳拳服膺，弗敢失之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，不斷供養自性佛，攝守心念修治菩提，安處道場以履踐如来所行之跡。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249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處處都有老母在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三、為何佛堂不莊嚴？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想想為何有很多人會埋怨自己，没有一個好的修行環境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，因為常常把心往外放，即使身處在佛堂之内修行學習，但眼觀不入心，心中亦没有佛堂，漸漸佛堂不再清潔了，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為何呢，因為你心中不再重視了。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0359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處處都有老母在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四、仙佛就在你心中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仙佛在哪裡，道場在哪裡，就在你心中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，心中没有佛，没有道場，顯現於外的道場其氣氛會是如何，其環境又會是如何，你的風範展現會如何，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若要要求環境好，事事順心意才能修道，那算是在修道嗎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8156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處處都有老母在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五、珍惜上天賜的福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南海古佛慈悲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比起古時候的修行辦道，我們現在修行環境如此好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，應該可以放心的修道，應該可以修得更深入，為何今日還要再學習，還要再雕琢，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若要環境好，今日給你一個很好的環境修行辦道，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但你把時間與精力用在繁雜瑣碎上，不懂得克服困難，精進開發道場，豈不是浪費了，上天所賜的福份。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1477798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2941</TotalTime>
  <Words>485</Words>
  <Application>Microsoft Office PowerPoint</Application>
  <PresentationFormat>如螢幕大小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處處都有老母在 悟見講</vt:lpstr>
      <vt:lpstr>處處都有老母在 悟見講</vt:lpstr>
      <vt:lpstr>處處都有老母在 悟見講</vt:lpstr>
      <vt:lpstr>處處都有老母在 悟見講</vt:lpstr>
      <vt:lpstr>處處都有老母在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678</cp:revision>
  <dcterms:created xsi:type="dcterms:W3CDTF">2014-02-15T05:50:45Z</dcterms:created>
  <dcterms:modified xsi:type="dcterms:W3CDTF">2022-02-13T04:16:24Z</dcterms:modified>
  <cp:contentStatus/>
</cp:coreProperties>
</file>