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60" r:id="rId2"/>
    <p:sldId id="353" r:id="rId3"/>
    <p:sldId id="354" r:id="rId4"/>
    <p:sldId id="355" r:id="rId5"/>
    <p:sldId id="356" r:id="rId6"/>
    <p:sldId id="361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00" autoAdjust="0"/>
    <p:restoredTop sz="93421" autoAdjust="0"/>
  </p:normalViewPr>
  <p:slideViewPr>
    <p:cSldViewPr>
      <p:cViewPr varScale="1">
        <p:scale>
          <a:sx n="82" d="100"/>
          <a:sy n="82" d="100"/>
        </p:scale>
        <p:origin x="1060" y="-10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2022/6/7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9BD5DA8-5BF3-4D80-8222-D9684A2E5D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64209" y="195486"/>
            <a:ext cx="3732727" cy="1224136"/>
          </a:xfrm>
        </p:spPr>
        <p:txBody>
          <a:bodyPr>
            <a:normAutofit/>
          </a:bodyPr>
          <a:lstStyle/>
          <a:p>
            <a:r>
              <a:rPr lang="zh-TW" altLang="en-US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自性心法成佛道</a:t>
            </a:r>
            <a:br>
              <a:rPr lang="en-US" altLang="zh-TW" sz="36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2400" b="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         </a:t>
            </a:r>
            <a:r>
              <a:rPr lang="zh-CN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2800" b="0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2800" b="0" dirty="0">
              <a:solidFill>
                <a:schemeClr val="tx1"/>
              </a:solidFill>
            </a:endParaRPr>
          </a:p>
        </p:txBody>
      </p:sp>
      <p:pic>
        <p:nvPicPr>
          <p:cNvPr id="6" name="圖片版面配置區 5">
            <a:extLst>
              <a:ext uri="{FF2B5EF4-FFF2-40B4-BE49-F238E27FC236}">
                <a16:creationId xmlns:a16="http://schemas.microsoft.com/office/drawing/2014/main" id="{5B9E02B6-314F-4691-BA75-F6E45814D1FF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98" r="19198"/>
          <a:stretch>
            <a:fillRect/>
          </a:stretch>
        </p:blipFill>
        <p:spPr>
          <a:xfrm>
            <a:off x="300652" y="987574"/>
            <a:ext cx="4114800" cy="3086100"/>
          </a:xfrm>
        </p:spPr>
      </p:pic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25A60EF5-E126-42A0-9600-D4715D7B47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64209" y="1635645"/>
            <a:ext cx="4114800" cy="3319379"/>
          </a:xfrm>
        </p:spPr>
        <p:txBody>
          <a:bodyPr>
            <a:normAutofit fontScale="92500"/>
          </a:bodyPr>
          <a:lstStyle/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一、自性有千般妙用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二、自性佛就在玄關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三、道是傳成佛心法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四、進入自性就是道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五、登堂入室才是道</a:t>
            </a:r>
          </a:p>
          <a:p>
            <a:endParaRPr lang="en-US" altLang="zh-TW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sz="36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9730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自性有千般妙用 </a:t>
            </a:r>
            <a:r>
              <a:rPr lang="zh-CN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葫蘆打開了，那看見了什麼？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放之彌滿六合，卷之退藏於密，有沒有參悟？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這個地方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很好用，你要去美國，馬上就到美國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，要回家，即刻回到家，葫蘆裡，藏的東西多不多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?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30620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自性佛就在玄關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為師傳你真玄關，是告訴你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佛在那裡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要自己進去裡面找，光在外面徘徊，找不到自己，會愈走愈徬徨。這理路可深得很，你們講師修道這麼久了，也不見得就了解喔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!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我們看佛經、聖經、金剛經、六祖壇經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，歷代祖師都因為經過明師指點，再從此點下功夫、去參悟。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3999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道是傳成佛心法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lnSpcReduction="1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如果今天渡基督徒、佛教徒，我們只講道是真的，他們會相信這一套嗎？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佛經記載，所謂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點到為止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，是要讓你參悟。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以前道是不傳六耳，所以迦裟遮圍，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而今傳道仍是半隱半顯，點道不讓外人看，以後如果淪為教時，那就公開化，道與教就無差別了。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29402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進入自性就是道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 fontScale="85000" lnSpcReduction="20000"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點傳師跟你點在那裡，真主人就住在那裡喔！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你們的點傳師右手將你打開，左手再將他關起來，對不對？差矣！差矣！一手把它打開，一手把它遮住，是什麼意思呢？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右手點開，是告訴你真主人在那裡，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我們正門在那裡，但那是一個門；當你們回家後，是要在門口，或打開門到裡面休息？哪一個笨笨的站在門口說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:『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我到家了，就在這裡休息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有否？</a:t>
            </a:r>
            <a:r>
              <a:rPr lang="en-US" altLang="zh-TW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每一個人都是進來裡面休息的。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66717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42120"/>
            <a:ext cx="648072" cy="4859260"/>
          </a:xfrm>
        </p:spPr>
        <p:txBody>
          <a:bodyPr>
            <a:normAutofit fontScale="90000"/>
          </a:bodyPr>
          <a:lstStyle/>
          <a:p>
            <a:pPr marL="36576"/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登堂入室才是道 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6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064896" cy="4824536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什麼叫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登堂入室</a:t>
            </a:r>
            <a:r>
              <a:rPr lang="en-US" altLang="zh-TW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你站在門口修什麼道？為師我是看你還不明白，所以左手才把你推進去，不要在外面徘徊，是不是？你站在門口納涼嗎？想清楚啊！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所以說，求道是瞭解我們有個真主人，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也瞭解我們的主人是住在家裡面。</a:t>
            </a:r>
          </a:p>
          <a:p>
            <a:endParaRPr lang="zh-CN" altLang="en-US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3827561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4450</TotalTime>
  <Words>541</Words>
  <Application>Microsoft Office PowerPoint</Application>
  <PresentationFormat>如螢幕大小 (16:9)</PresentationFormat>
  <Paragraphs>30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自性心法成佛道                悟見講</vt:lpstr>
      <vt:lpstr>自性有千般妙用 悟見講</vt:lpstr>
      <vt:lpstr>自性佛就在玄關 悟見講</vt:lpstr>
      <vt:lpstr>道是傳成佛心法 悟見講</vt:lpstr>
      <vt:lpstr>進入自性就是道 悟見講</vt:lpstr>
      <vt:lpstr>登堂入室才是道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746</cp:revision>
  <dcterms:created xsi:type="dcterms:W3CDTF">2014-02-15T05:50:45Z</dcterms:created>
  <dcterms:modified xsi:type="dcterms:W3CDTF">2022-06-07T00:43:16Z</dcterms:modified>
  <cp:contentStatus/>
</cp:coreProperties>
</file>