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360" r:id="rId2"/>
    <p:sldId id="353" r:id="rId3"/>
    <p:sldId id="354" r:id="rId4"/>
    <p:sldId id="355" r:id="rId5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00" autoAdjust="0"/>
    <p:restoredTop sz="93421" autoAdjust="0"/>
  </p:normalViewPr>
  <p:slideViewPr>
    <p:cSldViewPr>
      <p:cViewPr varScale="1">
        <p:scale>
          <a:sx n="91" d="100"/>
          <a:sy n="91" d="100"/>
        </p:scale>
        <p:origin x="800" y="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106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2022/6/19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195486"/>
            <a:ext cx="3732727" cy="1224136"/>
          </a:xfrm>
        </p:spPr>
        <p:txBody>
          <a:bodyPr>
            <a:normAutofit fontScale="90000"/>
          </a:bodyPr>
          <a:lstStyle/>
          <a:p>
            <a:r>
              <a:rPr lang="zh-TW" altLang="en-US" sz="40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真懺悔能消冤業 </a:t>
            </a:r>
            <a:b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  <a:r>
              <a:rPr lang="zh-TW" altLang="en-US" sz="32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107504" y="915566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27984" y="1635645"/>
            <a:ext cx="4451025" cy="3319379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一、佛前懺悔好修眞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二、老母恩典消罪業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三、懺悔再犯罪加倍</a:t>
            </a: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佛前懺悔好修眞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違背倫常即罪人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佛前懺悔好修眞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無明遮住光明路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淨水柳枝洗俗塵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詩曰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人生世上誰無過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無過即是佛聖賢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只為有業方有體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藉此幻身了業冤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老母恩典消罪業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三天主考說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懺悔已畢心寬暢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洗滌污垢現天良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色身痛苦藥物療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良心責備難補償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若非天慈母恩德 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懺悔何能消罪狀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弟妹懺悔須謹記 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天恩母德勿輕忘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懺悔再犯罪加倍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三天主考說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懺悔再犯罪加倍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天律不饒各慎防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出班之後各檢點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改過遷善勿荒唐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毛病皮氣不易除 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以理克慾漸改良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修道立德非口講 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各人孽債各人償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4489</TotalTime>
  <Words>195</Words>
  <Application>Microsoft Office PowerPoint</Application>
  <PresentationFormat>如螢幕大小 (16:9)</PresentationFormat>
  <Paragraphs>36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真懺悔能消冤業  濟公老師訓   悟見講</vt:lpstr>
      <vt:lpstr>佛前懺悔好修眞 悟見講</vt:lpstr>
      <vt:lpstr>老母恩典消罪業 悟見講</vt:lpstr>
      <vt:lpstr>懺悔再犯罪加倍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751</cp:revision>
  <dcterms:created xsi:type="dcterms:W3CDTF">2014-02-15T05:50:45Z</dcterms:created>
  <dcterms:modified xsi:type="dcterms:W3CDTF">2022-06-19T00:48:01Z</dcterms:modified>
  <cp:contentStatus/>
</cp:coreProperties>
</file>