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60" r:id="rId2"/>
    <p:sldId id="361" r:id="rId3"/>
    <p:sldId id="353" r:id="rId4"/>
    <p:sldId id="354" r:id="rId5"/>
    <p:sldId id="355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91" d="100"/>
          <a:sy n="91" d="100"/>
        </p:scale>
        <p:origin x="800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2022/6/19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0106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2022/6/19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2022/6/19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2022/6/19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2022/6/19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9BD5DA8-5BF3-4D80-8222-D9684A2E5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4209" y="195486"/>
            <a:ext cx="3732727" cy="1224136"/>
          </a:xfrm>
        </p:spPr>
        <p:txBody>
          <a:bodyPr>
            <a:normAutofit fontScale="90000"/>
          </a:bodyPr>
          <a:lstStyle/>
          <a:p>
            <a:r>
              <a:rPr lang="zh-TW" altLang="en-US" sz="4000" b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病毒為何再變種</a:t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老母慈</a:t>
            </a:r>
            <a:r>
              <a:rPr lang="zh-TW" altLang="en-US" sz="32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訓</a:t>
            </a:r>
            <a:r>
              <a:rPr lang="zh-TW" altLang="en-US" sz="3200" b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2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b="0" dirty="0">
              <a:solidFill>
                <a:schemeClr val="tx1"/>
              </a:solidFill>
            </a:endParaRPr>
          </a:p>
        </p:txBody>
      </p:sp>
      <p:pic>
        <p:nvPicPr>
          <p:cNvPr id="6" name="圖片版面配置區 5">
            <a:extLst>
              <a:ext uri="{FF2B5EF4-FFF2-40B4-BE49-F238E27FC236}">
                <a16:creationId xmlns:a16="http://schemas.microsoft.com/office/drawing/2014/main" id="{5B9E02B6-314F-4691-BA75-F6E45814D1F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98" r="19198"/>
          <a:stretch>
            <a:fillRect/>
          </a:stretch>
        </p:blipFill>
        <p:spPr>
          <a:xfrm>
            <a:off x="107504" y="915566"/>
            <a:ext cx="4114800" cy="3086100"/>
          </a:xfrm>
        </p:spPr>
      </p:pic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5A60EF5-E126-42A0-9600-D4715D7B47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27984" y="1635645"/>
            <a:ext cx="4451025" cy="3319379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一、累世業力未消除 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二、冤欠討命不留情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三、殺業造罪病毒變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四、懺悔吃素瘟疫息</a:t>
            </a:r>
          </a:p>
          <a:p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9730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累世業力未消除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為母我臨佛堂告知兒賢</a:t>
            </a:r>
          </a:p>
          <a:p>
            <a:pPr marL="36576" indent="0">
              <a:buNone/>
            </a:pP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  三期末災劫現收束之年</a:t>
            </a:r>
          </a:p>
          <a:p>
            <a:pPr marL="36576" indent="0">
              <a:buNone/>
            </a:pP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  宿世業累劫來今已呈現</a:t>
            </a:r>
          </a:p>
          <a:p>
            <a:pPr marL="36576" indent="0">
              <a:buNone/>
            </a:pP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  有殺生害性命造罪萬千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偷盜淫種禍根罪惡滿貫</a:t>
            </a:r>
          </a:p>
          <a:p>
            <a:pPr marL="36576" indent="0">
              <a:buNone/>
            </a:pP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持令旗來討報哀嚎連連</a:t>
            </a:r>
          </a:p>
          <a:p>
            <a:pPr marL="36576" indent="0">
              <a:buNone/>
            </a:pP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累世業堆如山儘速悔懺</a:t>
            </a:r>
          </a:p>
          <a:p>
            <a:pPr marL="36576" indent="0">
              <a:buNone/>
            </a:pP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快立志行善功將功抵還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47680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冤欠討命不留情 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否則那命摧討病苦萬端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唯真修踏實辦聖佛救挽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可消災除禍患轉危為安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病可愈禍遠離康泰安然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此疫情想盡除全球關連全世界恪遵守同一理念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隔離者當配合檢疫規範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勿四處任遊蕩病毒擴散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戴口罩勤洗手也是關鍵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公德心當發揚防堵病源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天與人同心力防微杜漸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諸聖佛慈悲憫世宇救援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殺業造罪病毒變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天時急緊天災禍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人心慌慌速修真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真心懺悔無別法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法法印心了業深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深行心行不二念 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真修實意定準則 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今時非凡病毒侵 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自心修定靜安神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天地定理乃循環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人類殺業造罪添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不修口德圖口慾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招來瘟疫苦無邊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999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懺悔吃素瘟疫息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世間種種災劫，皆因殺害眾生所引起，是自己所造成，非關他人，只要一心懺悔己之謬誤，及早回頭，娘即令諸瘟神，收回所放之病毒，讓這個地球，恢復原來清淨之地也。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口腹之欲宜素食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為何殘忍殺眾生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瘟神執法娘應允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只收心腸不善人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294020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4492</TotalTime>
  <Words>389</Words>
  <Application>Microsoft Office PowerPoint</Application>
  <PresentationFormat>如螢幕大小 (16:9)</PresentationFormat>
  <Paragraphs>53</Paragraphs>
  <Slides>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病毒為何再變種 老母慈訓   悟見講</vt:lpstr>
      <vt:lpstr>累世業力未消除 悟見講</vt:lpstr>
      <vt:lpstr>冤欠討命不留情 悟見講</vt:lpstr>
      <vt:lpstr>殺業造罪病毒變 悟見講</vt:lpstr>
      <vt:lpstr>懺悔吃素瘟疫息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753</cp:revision>
  <dcterms:created xsi:type="dcterms:W3CDTF">2014-02-15T05:50:45Z</dcterms:created>
  <dcterms:modified xsi:type="dcterms:W3CDTF">2022-06-19T00:16:14Z</dcterms:modified>
  <cp:contentStatus/>
</cp:coreProperties>
</file>