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60" r:id="rId2"/>
    <p:sldId id="353" r:id="rId3"/>
    <p:sldId id="354" r:id="rId4"/>
    <p:sldId id="355" r:id="rId5"/>
    <p:sldId id="356" r:id="rId6"/>
    <p:sldId id="361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91" d="100"/>
          <a:sy n="91" d="100"/>
        </p:scale>
        <p:origin x="800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2022/6/19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0106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2022/6/19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2022/6/19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BD5DA8-5BF3-4D80-8222-D9684A2E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4209" y="195486"/>
            <a:ext cx="3732727" cy="1224136"/>
          </a:xfrm>
        </p:spPr>
        <p:txBody>
          <a:bodyPr>
            <a:normAutofit fontScale="90000"/>
          </a:bodyPr>
          <a:lstStyle/>
          <a:p>
            <a:r>
              <a:rPr lang="zh-TW" altLang="en-US" sz="40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病毒再起求生法 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  <a:r>
              <a:rPr lang="zh-TW" altLang="en-US" sz="32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2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b="0" dirty="0">
              <a:solidFill>
                <a:schemeClr val="tx1"/>
              </a:solidFill>
            </a:endParaRP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5B9E02B6-314F-4691-BA75-F6E45814D1F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8" r="19198"/>
          <a:stretch>
            <a:fillRect/>
          </a:stretch>
        </p:blipFill>
        <p:spPr>
          <a:xfrm>
            <a:off x="107504" y="915566"/>
            <a:ext cx="4114800" cy="3086100"/>
          </a:xfr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A60EF5-E126-42A0-9600-D4715D7B4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27984" y="1635645"/>
            <a:ext cx="4451025" cy="331937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一、只有懺悔是生路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二、濟公教你懺悔法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三、真懺悔濟公護佑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四、要真懺悔真改過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五、亂問神病毒難除</a:t>
            </a: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73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只有懺悔是生路 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現在只有懺悔，沒有第二條路。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你的冤親債主會跟老師說：你不要管了。 不是老師不慈悲，業力的強大，加上眾生惡緣惡業的形成，老師說這不是最嚴重的。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第一批刷掉了，還有第二批、第三批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，佛講過十個留一個，那一個，就是身心清淨功德圓滿的法身菩薩。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如果你能做到這樣，瘟疫跟你無關，地水火風你都躲得過。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濟公教你懺悔法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徒兒會不會磕懺悔頭呢？ 老師教您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作揖、跪， 明明上帝十叩首，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愚夫愚婦○○○六萬多年來，身口意業及所有無明，造作無邊的罪孽，無邊的罪業，無邊的惡業，無邊的罪過錯，一併叩求 老母大慈大悲赦罪容寬，凡人的愚癡造成這些冤親債主的痛苦折磨，我今天在 老母的蓮前求懺悔，請 老母慈悲作主，我現在真誠的懺悔，永不再犯，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一千叩首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真懺悔濟公護佑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你們儘管好好的修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，一切的罪過錯，為師替你們擔著，不用怕，不用煩惱。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若體念為師，從今以後，盡心盡力的辦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，不再有退縮；遇考、遇魔、受驗，不要有怨言，不要有話說。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濟公老師詩曰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真道真修重言行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痛責前非切反省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誠心誠意無虛偽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改過坦白修心胸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94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要真懺悔真改過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每天唸懺悔文，就應該懺悔改過。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希望你們能好好的懺悔，從今以後改過自新，以往做不到的，以後重發心願；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以往所犯的過錯一一的懺悔；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不管是大、是小，是罪、是過、是錯，統統要改，統統要除。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6671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亂問神病毒難除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我們遇到有病、有事時，先要靜下來，不要到處亂問神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，最重要的是在老母蓮前反省懺悔，再求 老母賜靈丹，這才是根本。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濟公老師詩曰 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懺悔乃為醫心方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勝服萬劑大補湯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其心剖解真心現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看誰實意不虛妄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無有其願孽難擋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懺悔儘早作預防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768056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4495</TotalTime>
  <Words>534</Words>
  <Application>Microsoft Office PowerPoint</Application>
  <PresentationFormat>如螢幕大小 (16:9)</PresentationFormat>
  <Paragraphs>41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病毒再起求生法  濟公老師訓   悟見講</vt:lpstr>
      <vt:lpstr>只有懺悔是生路 悟見講</vt:lpstr>
      <vt:lpstr>濟公教你懺悔法 悟見講</vt:lpstr>
      <vt:lpstr>真懺悔濟公護佑 悟見講</vt:lpstr>
      <vt:lpstr>要真懺悔真改過 悟見講</vt:lpstr>
      <vt:lpstr>亂問神病毒難除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753</cp:revision>
  <dcterms:created xsi:type="dcterms:W3CDTF">2014-02-15T05:50:45Z</dcterms:created>
  <dcterms:modified xsi:type="dcterms:W3CDTF">2022-06-19T00:34:02Z</dcterms:modified>
  <cp:contentStatus/>
</cp:coreProperties>
</file>