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61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當前躲病毒之道 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一、修道平安躲病毒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二、病毒當前人心惶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三、有功德能躱病毒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四、修真道能躲病毒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修道平安躲病毒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為什麼現在的天災人禍這麼多？ 因為現在的人心在變，人心變壞，所以上天就降下災劫，所以你們要修心， 把心修好，上天就不會降災在你們身上，只要你有修，你的家人就能平安。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逢凶化吉，是修道的好處，有命的時候要趕快爭取時機，趕快創造命呀！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病毒當前人心惶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三月春花無心賞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瘟疫當前人心惶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上天警示早垂象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三災八難遍地狂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人仰馬翻苦難當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天翻地覆濁世荒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奉勸世人諸惡斷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二六時中存善念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上天垂憐賜平安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安居樂業修心田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懺悔淨盡法身安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有功德能躱病毒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自己要多多積功，積功你才能消災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，口德要守，當你批評別人，等於對自己造禍，小心啊！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何謂劫？ 在於看你的心怎麼去過這個劫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，你肯你就過了，你不肯你還是留在原地踏步，永遠在這個劫數之中，沒有辦法超脫。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你們想要求自己太狹隘的平安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，倒不如給眾生更多的平安，你自己才會更平安。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修真道能躲病毒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你發善願 ，上天自然會撥轉，對道要有信心。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有天命的神跟沒有的差很多，有天命的神，能解你的生死，沒有天命的神是暫時解脫而已。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求道離苦得樂，是永生永世的 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4504</TotalTime>
  <Words>358</Words>
  <Application>Microsoft Office PowerPoint</Application>
  <PresentationFormat>如螢幕大小 (16:9)</PresentationFormat>
  <Paragraphs>33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當前躲病毒之道  濟公老師訓   悟見講</vt:lpstr>
      <vt:lpstr>修道平安躲病毒 悟見講</vt:lpstr>
      <vt:lpstr>病毒當前人心惶 悟見講</vt:lpstr>
      <vt:lpstr>有功德能躱病毒 悟見講</vt:lpstr>
      <vt:lpstr>修真道能躲病毒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757</cp:revision>
  <dcterms:created xsi:type="dcterms:W3CDTF">2014-02-15T05:50:45Z</dcterms:created>
  <dcterms:modified xsi:type="dcterms:W3CDTF">2022-06-25T01:50:40Z</dcterms:modified>
  <cp:contentStatus/>
</cp:coreProperties>
</file>