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61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當前病毒的禍害 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一、病毒先收做惡人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二、病毒一批批收殺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三、吃素才能躲病毒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四、懺悔能消災躲劫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病毒先收做惡人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先掃下等人、沒有求過道的人、還有作惡多端的人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累世的冤親債主加上瘟神配合先掃一層。 這還不是最嚴重的，有修道的人，保證一定不會得到嗎？ 不一定。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每天的功課，早晚獻香後，一定要磕懺悔頭。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懺悔是唯一回天的路。 行功立德、弘法利生、造福人群，這一切善你自然會去做。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病毒一批批收殺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現在只有懺悔，沒有第二條路。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不是老師不慈悲，業力的強大，加上眾生惡緣惡業的形成，老師說這不是最嚴重的。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第一批刷掉了，還有第二批、第三批，佛講過十個留一個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，那一個，就是身心清淨功德圓滿的法身菩薩。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如果你能做到這樣，瘟疫跟你無關，地水火風你都躲得過。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吃素才能躲病毒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戒殺放生壽命延，慈悲養性可成仙。 兇殘害命者必會夭病，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唯有戒戒放生的人有福，天災人禍如此多，皆因殺生太多。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沒有吃素的人，要學吃素，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為師跟你們說，在不久的將來，細菌會很多，如果你沒有真正好的抵抗力的話，你會犧牲在這一場的浩劫當中。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這個劫數才剛剛起步而已，所以你們要好好保重啊！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懺悔能消災躲劫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大家真的要居安思危，你們要先趕快替自己消災，才能替大家消災。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最好的方法： 懺悔懺悔再懺悔 。</a:t>
            </a:r>
          </a:p>
          <a:p>
            <a:r>
              <a:rPr lang="zh-TW" altLang="en-US" sz="3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為什麼現在的天災人禍這麼多？ 因為現在的人心在變，人心變壞，所以上天就降下災劫，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所以你們要修心，把心修好，上天就不會降災在你們身上，只要你有修，你的家人就能平安。</a:t>
            </a:r>
          </a:p>
          <a:p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逢凶化吉，是修道的好處，有命的時候要趕快爭取時機，趕快創造命呀！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4499</TotalTime>
  <Words>452</Words>
  <Application>Microsoft Office PowerPoint</Application>
  <PresentationFormat>如螢幕大小 (16:9)</PresentationFormat>
  <Paragraphs>26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當前病毒的禍害  濟公老師訓   悟見講</vt:lpstr>
      <vt:lpstr>病毒先收做惡人 悟見講</vt:lpstr>
      <vt:lpstr>病毒一批批收殺 悟見講</vt:lpstr>
      <vt:lpstr>吃素才能躲病毒 悟見講</vt:lpstr>
      <vt:lpstr>懺悔能消災躲劫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757</cp:revision>
  <dcterms:created xsi:type="dcterms:W3CDTF">2014-02-15T05:50:45Z</dcterms:created>
  <dcterms:modified xsi:type="dcterms:W3CDTF">2022-06-21T00:50:00Z</dcterms:modified>
  <cp:contentStatus/>
</cp:coreProperties>
</file>